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90" r:id="rId4"/>
    <p:sldId id="291" r:id="rId5"/>
    <p:sldId id="279" r:id="rId6"/>
    <p:sldId id="280" r:id="rId7"/>
    <p:sldId id="259" r:id="rId8"/>
    <p:sldId id="277" r:id="rId9"/>
    <p:sldId id="292" r:id="rId10"/>
    <p:sldId id="281" r:id="rId11"/>
    <p:sldId id="283" r:id="rId12"/>
    <p:sldId id="282" r:id="rId13"/>
    <p:sldId id="278" r:id="rId14"/>
    <p:sldId id="257" r:id="rId15"/>
    <p:sldId id="260" r:id="rId16"/>
    <p:sldId id="261" r:id="rId17"/>
    <p:sldId id="262" r:id="rId18"/>
    <p:sldId id="263" r:id="rId19"/>
    <p:sldId id="266" r:id="rId20"/>
    <p:sldId id="265" r:id="rId21"/>
    <p:sldId id="264" r:id="rId22"/>
    <p:sldId id="293" r:id="rId23"/>
    <p:sldId id="294" r:id="rId24"/>
    <p:sldId id="267" r:id="rId25"/>
    <p:sldId id="269" r:id="rId26"/>
    <p:sldId id="270" r:id="rId27"/>
    <p:sldId id="271" r:id="rId28"/>
    <p:sldId id="268" r:id="rId29"/>
    <p:sldId id="272" r:id="rId30"/>
    <p:sldId id="273" r:id="rId31"/>
    <p:sldId id="274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embeddedFontLst>
    <p:embeddedFont>
      <p:font typeface="Archistico" panose="02040802050405020203" pitchFamily="18" charset="0"/>
      <p:regular r:id="rId39"/>
      <p:bold r:id="rId40"/>
    </p:embeddedFont>
    <p:embeddedFont>
      <p:font typeface="Arial Rounded MT Bold" panose="020F070403050403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rgo" pitchFamily="2" charset="0"/>
      <p:regular r:id="rId46"/>
    </p:embeddedFont>
    <p:embeddedFont>
      <p:font typeface="PT Impressive Bold" pitchFamily="2" charset="0"/>
      <p:regular r:id="rId47"/>
    </p:embeddedFont>
    <p:embeddedFont>
      <p:font typeface="Return To Sender" panose="02000000000000000000" pitchFamily="2" charset="0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9EC"/>
    <a:srgbClr val="E989FF"/>
    <a:srgbClr val="CC00FF"/>
    <a:srgbClr val="FF3399"/>
    <a:srgbClr val="EFE5EA"/>
    <a:srgbClr val="F8E8ED"/>
    <a:srgbClr val="F3EDED"/>
    <a:srgbClr val="FFEFE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ED10C-5A82-4F87-8882-E63CBE2AF412}" v="4306" dt="2018-09-02T13:11:48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57" autoAdjust="0"/>
  </p:normalViewPr>
  <p:slideViewPr>
    <p:cSldViewPr snapToGrid="0">
      <p:cViewPr>
        <p:scale>
          <a:sx n="175" d="100"/>
          <a:sy n="175" d="100"/>
        </p:scale>
        <p:origin x="63" y="-15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BAFED10C-5A82-4F87-8882-E63CBE2AF412}"/>
    <pc:docChg chg="undo redo custSel addSld delSld modSld sldOrd modMainMaster">
      <pc:chgData name="Ken Merrihew" userId="bcb7a1e886d99f07" providerId="LiveId" clId="{BAFED10C-5A82-4F87-8882-E63CBE2AF412}" dt="2018-09-02T13:11:48.174" v="4288"/>
      <pc:docMkLst>
        <pc:docMk/>
      </pc:docMkLst>
      <pc:sldChg chg="modTransition">
        <pc:chgData name="Ken Merrihew" userId="bcb7a1e886d99f07" providerId="LiveId" clId="{BAFED10C-5A82-4F87-8882-E63CBE2AF412}" dt="2018-08-31T16:27:50.203" v="1747"/>
        <pc:sldMkLst>
          <pc:docMk/>
          <pc:sldMk cId="2556903855" sldId="256"/>
        </pc:sldMkLst>
      </pc:sldChg>
      <pc:sldChg chg="modTransition">
        <pc:chgData name="Ken Merrihew" userId="bcb7a1e886d99f07" providerId="LiveId" clId="{BAFED10C-5A82-4F87-8882-E63CBE2AF412}" dt="2018-08-31T16:27:50.203" v="1747"/>
        <pc:sldMkLst>
          <pc:docMk/>
          <pc:sldMk cId="2430922641" sldId="257"/>
        </pc:sldMkLst>
      </pc:sldChg>
      <pc:sldChg chg="addSp delSp modSp add del modTransition delAnim modAnim">
        <pc:chgData name="Ken Merrihew" userId="bcb7a1e886d99f07" providerId="LiveId" clId="{BAFED10C-5A82-4F87-8882-E63CBE2AF412}" dt="2018-09-01T21:11:26.204" v="3815"/>
        <pc:sldMkLst>
          <pc:docMk/>
          <pc:sldMk cId="1662485224" sldId="258"/>
        </pc:sldMkLst>
        <pc:spChg chg="del mod">
          <ac:chgData name="Ken Merrihew" userId="bcb7a1e886d99f07" providerId="LiveId" clId="{BAFED10C-5A82-4F87-8882-E63CBE2AF412}" dt="2018-08-31T20:48:06.218" v="3110" actId="478"/>
          <ac:spMkLst>
            <pc:docMk/>
            <pc:sldMk cId="1662485224" sldId="258"/>
            <ac:spMk id="3" creationId="{59FAFE64-C614-4DD6-8653-750085AE3D9F}"/>
          </ac:spMkLst>
        </pc:spChg>
        <pc:spChg chg="del">
          <ac:chgData name="Ken Merrihew" userId="bcb7a1e886d99f07" providerId="LiveId" clId="{BAFED10C-5A82-4F87-8882-E63CBE2AF412}" dt="2018-08-31T16:27:53.599" v="1748" actId="478"/>
          <ac:spMkLst>
            <pc:docMk/>
            <pc:sldMk cId="1662485224" sldId="258"/>
            <ac:spMk id="5" creationId="{8E056CB9-22B5-4F29-AA4F-FBC20F1F3A1E}"/>
          </ac:spMkLst>
        </pc:spChg>
        <pc:spChg chg="del">
          <ac:chgData name="Ken Merrihew" userId="bcb7a1e886d99f07" providerId="LiveId" clId="{BAFED10C-5A82-4F87-8882-E63CBE2AF412}" dt="2018-08-31T16:27:54.407" v="1749" actId="478"/>
          <ac:spMkLst>
            <pc:docMk/>
            <pc:sldMk cId="1662485224" sldId="258"/>
            <ac:spMk id="6" creationId="{4D717C60-00CE-47A4-BBF1-144029D1D0C4}"/>
          </ac:spMkLst>
        </pc:spChg>
        <pc:spChg chg="add mod">
          <ac:chgData name="Ken Merrihew" userId="bcb7a1e886d99f07" providerId="LiveId" clId="{BAFED10C-5A82-4F87-8882-E63CBE2AF412}" dt="2018-09-01T03:12:41.957" v="3590" actId="1038"/>
          <ac:spMkLst>
            <pc:docMk/>
            <pc:sldMk cId="1662485224" sldId="258"/>
            <ac:spMk id="7" creationId="{8D60A741-B831-4609-AD6D-D41CC29A343B}"/>
          </ac:spMkLst>
        </pc:spChg>
        <pc:spChg chg="add mod">
          <ac:chgData name="Ken Merrihew" userId="bcb7a1e886d99f07" providerId="LiveId" clId="{BAFED10C-5A82-4F87-8882-E63CBE2AF412}" dt="2018-08-31T20:53:59.226" v="3381" actId="14100"/>
          <ac:spMkLst>
            <pc:docMk/>
            <pc:sldMk cId="1662485224" sldId="258"/>
            <ac:spMk id="8" creationId="{FEB40CE2-7E63-4E90-ABB0-B73FC1E0A209}"/>
          </ac:spMkLst>
        </pc:spChg>
        <pc:spChg chg="add mod">
          <ac:chgData name="Ken Merrihew" userId="bcb7a1e886d99f07" providerId="LiveId" clId="{BAFED10C-5A82-4F87-8882-E63CBE2AF412}" dt="2018-08-31T20:53:59.226" v="3381" actId="14100"/>
          <ac:spMkLst>
            <pc:docMk/>
            <pc:sldMk cId="1662485224" sldId="258"/>
            <ac:spMk id="9" creationId="{706AD5FA-3149-480C-8D64-95FD2714C6E0}"/>
          </ac:spMkLst>
        </pc:spChg>
        <pc:spChg chg="add mod">
          <ac:chgData name="Ken Merrihew" userId="bcb7a1e886d99f07" providerId="LiveId" clId="{BAFED10C-5A82-4F87-8882-E63CBE2AF412}" dt="2018-09-01T03:12:41.957" v="3590" actId="1038"/>
          <ac:spMkLst>
            <pc:docMk/>
            <pc:sldMk cId="1662485224" sldId="258"/>
            <ac:spMk id="10" creationId="{26E8EA7D-9FCC-478C-82EA-E60CAF4D89FE}"/>
          </ac:spMkLst>
        </pc:spChg>
        <pc:spChg chg="add mod">
          <ac:chgData name="Ken Merrihew" userId="bcb7a1e886d99f07" providerId="LiveId" clId="{BAFED10C-5A82-4F87-8882-E63CBE2AF412}" dt="2018-08-31T20:54:16.867" v="3408" actId="1036"/>
          <ac:spMkLst>
            <pc:docMk/>
            <pc:sldMk cId="1662485224" sldId="258"/>
            <ac:spMk id="11" creationId="{A2BF9E9F-ADF5-4EA1-9B1B-B6A7BFF8A2E1}"/>
          </ac:spMkLst>
        </pc:spChg>
        <pc:spChg chg="add mod">
          <ac:chgData name="Ken Merrihew" userId="bcb7a1e886d99f07" providerId="LiveId" clId="{BAFED10C-5A82-4F87-8882-E63CBE2AF412}" dt="2018-09-01T03:13:31.662" v="3805" actId="14100"/>
          <ac:spMkLst>
            <pc:docMk/>
            <pc:sldMk cId="1662485224" sldId="258"/>
            <ac:spMk id="12" creationId="{D5B0101B-AD5D-48B6-91B2-D89CDA74D547}"/>
          </ac:spMkLst>
        </pc:spChg>
        <pc:spChg chg="add mod">
          <ac:chgData name="Ken Merrihew" userId="bcb7a1e886d99f07" providerId="LiveId" clId="{BAFED10C-5A82-4F87-8882-E63CBE2AF412}" dt="2018-08-31T20:54:50.535" v="3424" actId="1076"/>
          <ac:spMkLst>
            <pc:docMk/>
            <pc:sldMk cId="1662485224" sldId="258"/>
            <ac:spMk id="13" creationId="{A68A68C0-BF83-4259-A431-46ADFCDE34E0}"/>
          </ac:spMkLst>
        </pc:spChg>
        <pc:spChg chg="add mod">
          <ac:chgData name="Ken Merrihew" userId="bcb7a1e886d99f07" providerId="LiveId" clId="{BAFED10C-5A82-4F87-8882-E63CBE2AF412}" dt="2018-09-01T03:13:11.131" v="3803" actId="1038"/>
          <ac:spMkLst>
            <pc:docMk/>
            <pc:sldMk cId="1662485224" sldId="258"/>
            <ac:spMk id="14" creationId="{EEC80BA4-8A34-4D94-9D26-7B351C09C4DF}"/>
          </ac:spMkLst>
        </pc:spChg>
        <pc:spChg chg="add mod">
          <ac:chgData name="Ken Merrihew" userId="bcb7a1e886d99f07" providerId="LiveId" clId="{BAFED10C-5A82-4F87-8882-E63CBE2AF412}" dt="2018-08-31T20:55:47.590" v="3557" actId="20577"/>
          <ac:spMkLst>
            <pc:docMk/>
            <pc:sldMk cId="1662485224" sldId="258"/>
            <ac:spMk id="15" creationId="{942960BA-129A-4AC1-8F27-0021B76EF929}"/>
          </ac:spMkLst>
        </pc:spChg>
      </pc:sldChg>
      <pc:sldChg chg="modTransition">
        <pc:chgData name="Ken Merrihew" userId="bcb7a1e886d99f07" providerId="LiveId" clId="{BAFED10C-5A82-4F87-8882-E63CBE2AF412}" dt="2018-08-31T16:27:50.203" v="1747"/>
        <pc:sldMkLst>
          <pc:docMk/>
          <pc:sldMk cId="3641731542" sldId="259"/>
        </pc:sldMkLst>
      </pc:sldChg>
      <pc:sldChg chg="modTransition">
        <pc:chgData name="Ken Merrihew" userId="bcb7a1e886d99f07" providerId="LiveId" clId="{BAFED10C-5A82-4F87-8882-E63CBE2AF412}" dt="2018-08-31T16:27:50.203" v="1747"/>
        <pc:sldMkLst>
          <pc:docMk/>
          <pc:sldMk cId="3866805581" sldId="260"/>
        </pc:sldMkLst>
      </pc:sldChg>
      <pc:sldChg chg="modSp modTransition">
        <pc:chgData name="Ken Merrihew" userId="bcb7a1e886d99f07" providerId="LiveId" clId="{BAFED10C-5A82-4F87-8882-E63CBE2AF412}" dt="2018-09-01T03:19:43.201" v="3807" actId="115"/>
        <pc:sldMkLst>
          <pc:docMk/>
          <pc:sldMk cId="3445947448" sldId="261"/>
        </pc:sldMkLst>
        <pc:spChg chg="mod">
          <ac:chgData name="Ken Merrihew" userId="bcb7a1e886d99f07" providerId="LiveId" clId="{BAFED10C-5A82-4F87-8882-E63CBE2AF412}" dt="2018-09-01T03:19:43.201" v="3807" actId="115"/>
          <ac:spMkLst>
            <pc:docMk/>
            <pc:sldMk cId="3445947448" sldId="261"/>
            <ac:spMk id="3" creationId="{59FAFE64-C614-4DD6-8653-750085AE3D9F}"/>
          </ac:spMkLst>
        </pc:spChg>
      </pc:sldChg>
      <pc:sldChg chg="modTransition">
        <pc:chgData name="Ken Merrihew" userId="bcb7a1e886d99f07" providerId="LiveId" clId="{BAFED10C-5A82-4F87-8882-E63CBE2AF412}" dt="2018-08-31T16:27:50.203" v="1747"/>
        <pc:sldMkLst>
          <pc:docMk/>
          <pc:sldMk cId="149735562" sldId="262"/>
        </pc:sldMkLst>
      </pc:sldChg>
      <pc:sldChg chg="modSp modTransition modAnim">
        <pc:chgData name="Ken Merrihew" userId="bcb7a1e886d99f07" providerId="LiveId" clId="{BAFED10C-5A82-4F87-8882-E63CBE2AF412}" dt="2018-09-01T21:59:05.644" v="3875" actId="20577"/>
        <pc:sldMkLst>
          <pc:docMk/>
          <pc:sldMk cId="2502911523" sldId="263"/>
        </pc:sldMkLst>
        <pc:spChg chg="mod">
          <ac:chgData name="Ken Merrihew" userId="bcb7a1e886d99f07" providerId="LiveId" clId="{BAFED10C-5A82-4F87-8882-E63CBE2AF412}" dt="2018-09-01T21:59:05.644" v="3875" actId="20577"/>
          <ac:spMkLst>
            <pc:docMk/>
            <pc:sldMk cId="2502911523" sldId="263"/>
            <ac:spMk id="4" creationId="{1C706371-4D1B-42A7-B038-E7AC6E539790}"/>
          </ac:spMkLst>
        </pc:spChg>
      </pc:sldChg>
      <pc:sldChg chg="modTransition">
        <pc:chgData name="Ken Merrihew" userId="bcb7a1e886d99f07" providerId="LiveId" clId="{BAFED10C-5A82-4F87-8882-E63CBE2AF412}" dt="2018-08-31T16:27:50.203" v="1747"/>
        <pc:sldMkLst>
          <pc:docMk/>
          <pc:sldMk cId="2042823258" sldId="264"/>
        </pc:sldMkLst>
      </pc:sldChg>
      <pc:sldChg chg="modTransition">
        <pc:chgData name="Ken Merrihew" userId="bcb7a1e886d99f07" providerId="LiveId" clId="{BAFED10C-5A82-4F87-8882-E63CBE2AF412}" dt="2018-08-31T16:27:50.203" v="1747"/>
        <pc:sldMkLst>
          <pc:docMk/>
          <pc:sldMk cId="2272386412" sldId="265"/>
        </pc:sldMkLst>
      </pc:sldChg>
      <pc:sldChg chg="modTransition">
        <pc:chgData name="Ken Merrihew" userId="bcb7a1e886d99f07" providerId="LiveId" clId="{BAFED10C-5A82-4F87-8882-E63CBE2AF412}" dt="2018-08-31T16:27:50.203" v="1747"/>
        <pc:sldMkLst>
          <pc:docMk/>
          <pc:sldMk cId="1591802171" sldId="266"/>
        </pc:sldMkLst>
      </pc:sldChg>
      <pc:sldChg chg="modTransition modAnim">
        <pc:chgData name="Ken Merrihew" userId="bcb7a1e886d99f07" providerId="LiveId" clId="{BAFED10C-5A82-4F87-8882-E63CBE2AF412}" dt="2018-08-31T16:27:50.203" v="1747"/>
        <pc:sldMkLst>
          <pc:docMk/>
          <pc:sldMk cId="3704233112" sldId="267"/>
        </pc:sldMkLst>
      </pc:sldChg>
      <pc:sldChg chg="modTransition">
        <pc:chgData name="Ken Merrihew" userId="bcb7a1e886d99f07" providerId="LiveId" clId="{BAFED10C-5A82-4F87-8882-E63CBE2AF412}" dt="2018-08-31T16:27:50.203" v="1747"/>
        <pc:sldMkLst>
          <pc:docMk/>
          <pc:sldMk cId="681136624" sldId="268"/>
        </pc:sldMkLst>
      </pc:sldChg>
      <pc:sldChg chg="addSp delSp modSp add modTransition addAnim delAnim modAnim">
        <pc:chgData name="Ken Merrihew" userId="bcb7a1e886d99f07" providerId="LiveId" clId="{BAFED10C-5A82-4F87-8882-E63CBE2AF412}" dt="2018-08-31T16:27:50.203" v="1747"/>
        <pc:sldMkLst>
          <pc:docMk/>
          <pc:sldMk cId="3102338700" sldId="269"/>
        </pc:sldMkLst>
        <pc:spChg chg="add del mod">
          <ac:chgData name="Ken Merrihew" userId="bcb7a1e886d99f07" providerId="LiveId" clId="{BAFED10C-5A82-4F87-8882-E63CBE2AF412}" dt="2018-08-30T17:43:19.896" v="116" actId="122"/>
          <ac:spMkLst>
            <pc:docMk/>
            <pc:sldMk cId="3102338700" sldId="269"/>
            <ac:spMk id="3" creationId="{59FAFE64-C614-4DD6-8653-750085AE3D9F}"/>
          </ac:spMkLst>
        </pc:spChg>
        <pc:spChg chg="mod">
          <ac:chgData name="Ken Merrihew" userId="bcb7a1e886d99f07" providerId="LiveId" clId="{BAFED10C-5A82-4F87-8882-E63CBE2AF412}" dt="2018-08-30T17:44:25.487" v="168" actId="1035"/>
          <ac:spMkLst>
            <pc:docMk/>
            <pc:sldMk cId="3102338700" sldId="269"/>
            <ac:spMk id="4" creationId="{148E156F-617A-419F-A118-DF8A87CB4E79}"/>
          </ac:spMkLst>
        </pc:spChg>
        <pc:spChg chg="del mod">
          <ac:chgData name="Ken Merrihew" userId="bcb7a1e886d99f07" providerId="LiveId" clId="{BAFED10C-5A82-4F87-8882-E63CBE2AF412}" dt="2018-08-30T17:45:14.569" v="250" actId="478"/>
          <ac:spMkLst>
            <pc:docMk/>
            <pc:sldMk cId="3102338700" sldId="269"/>
            <ac:spMk id="5" creationId="{3139AB0C-0233-473D-99FF-578BCC9523FC}"/>
          </ac:spMkLst>
        </pc:spChg>
        <pc:spChg chg="add del mod">
          <ac:chgData name="Ken Merrihew" userId="bcb7a1e886d99f07" providerId="LiveId" clId="{BAFED10C-5A82-4F87-8882-E63CBE2AF412}" dt="2018-08-31T02:23:00.629" v="528"/>
          <ac:spMkLst>
            <pc:docMk/>
            <pc:sldMk cId="3102338700" sldId="269"/>
            <ac:spMk id="6" creationId="{DD230E8A-22A7-48E5-BCC9-8518505EA128}"/>
          </ac:spMkLst>
        </pc:spChg>
        <pc:spChg chg="add mod">
          <ac:chgData name="Ken Merrihew" userId="bcb7a1e886d99f07" providerId="LiveId" clId="{BAFED10C-5A82-4F87-8882-E63CBE2AF412}" dt="2018-08-31T02:22:21.811" v="527" actId="1035"/>
          <ac:spMkLst>
            <pc:docMk/>
            <pc:sldMk cId="3102338700" sldId="269"/>
            <ac:spMk id="7" creationId="{6332F8E7-CCBD-4C7B-8FB6-1EBE83ABC7BA}"/>
          </ac:spMkLst>
        </pc:spChg>
      </pc:sldChg>
      <pc:sldChg chg="addSp delSp modSp add modTransition addAnim delAnim modAnim">
        <pc:chgData name="Ken Merrihew" userId="bcb7a1e886d99f07" providerId="LiveId" clId="{BAFED10C-5A82-4F87-8882-E63CBE2AF412}" dt="2018-08-31T16:27:50.203" v="1747"/>
        <pc:sldMkLst>
          <pc:docMk/>
          <pc:sldMk cId="437758069" sldId="270"/>
        </pc:sldMkLst>
        <pc:spChg chg="mod">
          <ac:chgData name="Ken Merrihew" userId="bcb7a1e886d99f07" providerId="LiveId" clId="{BAFED10C-5A82-4F87-8882-E63CBE2AF412}" dt="2018-08-30T17:53:24.724" v="401" actId="207"/>
          <ac:spMkLst>
            <pc:docMk/>
            <pc:sldMk cId="437758069" sldId="270"/>
            <ac:spMk id="4" creationId="{148E156F-617A-419F-A118-DF8A87CB4E79}"/>
          </ac:spMkLst>
        </pc:spChg>
        <pc:spChg chg="mod">
          <ac:chgData name="Ken Merrihew" userId="bcb7a1e886d99f07" providerId="LiveId" clId="{BAFED10C-5A82-4F87-8882-E63CBE2AF412}" dt="2018-08-30T17:46:32.706" v="264" actId="207"/>
          <ac:spMkLst>
            <pc:docMk/>
            <pc:sldMk cId="437758069" sldId="270"/>
            <ac:spMk id="6" creationId="{DD230E8A-22A7-48E5-BCC9-8518505EA128}"/>
          </ac:spMkLst>
        </pc:spChg>
        <pc:spChg chg="add mod">
          <ac:chgData name="Ken Merrihew" userId="bcb7a1e886d99f07" providerId="LiveId" clId="{BAFED10C-5A82-4F87-8882-E63CBE2AF412}" dt="2018-08-30T17:53:28.510" v="402" actId="207"/>
          <ac:spMkLst>
            <pc:docMk/>
            <pc:sldMk cId="437758069" sldId="270"/>
            <ac:spMk id="7" creationId="{8B8BAED6-3B46-4F25-9A84-AF737847DA63}"/>
          </ac:spMkLst>
        </pc:spChg>
        <pc:spChg chg="add del mod">
          <ac:chgData name="Ken Merrihew" userId="bcb7a1e886d99f07" providerId="LiveId" clId="{BAFED10C-5A82-4F87-8882-E63CBE2AF412}" dt="2018-08-31T02:23:03.671" v="529" actId="478"/>
          <ac:spMkLst>
            <pc:docMk/>
            <pc:sldMk cId="437758069" sldId="270"/>
            <ac:spMk id="8" creationId="{1F4EA83D-57BA-4D52-B30B-A65059BECAE7}"/>
          </ac:spMkLst>
        </pc:spChg>
        <pc:spChg chg="add mod">
          <ac:chgData name="Ken Merrihew" userId="bcb7a1e886d99f07" providerId="LiveId" clId="{BAFED10C-5A82-4F87-8882-E63CBE2AF412}" dt="2018-08-31T02:23:09.321" v="568" actId="1035"/>
          <ac:spMkLst>
            <pc:docMk/>
            <pc:sldMk cId="437758069" sldId="270"/>
            <ac:spMk id="9" creationId="{4FEC60E6-7218-47E5-BA21-2CBED6E47648}"/>
          </ac:spMkLst>
        </pc:spChg>
      </pc:sldChg>
      <pc:sldChg chg="addSp delSp modSp add del modTransition delAnim modAnim">
        <pc:chgData name="Ken Merrihew" userId="bcb7a1e886d99f07" providerId="LiveId" clId="{BAFED10C-5A82-4F87-8882-E63CBE2AF412}" dt="2018-08-31T16:27:50.203" v="1747"/>
        <pc:sldMkLst>
          <pc:docMk/>
          <pc:sldMk cId="3585339025" sldId="271"/>
        </pc:sldMkLst>
        <pc:spChg chg="mod">
          <ac:chgData name="Ken Merrihew" userId="bcb7a1e886d99f07" providerId="LiveId" clId="{BAFED10C-5A82-4F87-8882-E63CBE2AF412}" dt="2018-08-31T02:30:36.786" v="652" actId="207"/>
          <ac:spMkLst>
            <pc:docMk/>
            <pc:sldMk cId="3585339025" sldId="271"/>
            <ac:spMk id="4" creationId="{148E156F-617A-419F-A118-DF8A87CB4E79}"/>
          </ac:spMkLst>
        </pc:spChg>
        <pc:spChg chg="del">
          <ac:chgData name="Ken Merrihew" userId="bcb7a1e886d99f07" providerId="LiveId" clId="{BAFED10C-5A82-4F87-8882-E63CBE2AF412}" dt="2018-08-30T17:52:46.512" v="396" actId="478"/>
          <ac:spMkLst>
            <pc:docMk/>
            <pc:sldMk cId="3585339025" sldId="271"/>
            <ac:spMk id="6" creationId="{DD230E8A-22A7-48E5-BCC9-8518505EA128}"/>
          </ac:spMkLst>
        </pc:spChg>
        <pc:spChg chg="del">
          <ac:chgData name="Ken Merrihew" userId="bcb7a1e886d99f07" providerId="LiveId" clId="{BAFED10C-5A82-4F87-8882-E63CBE2AF412}" dt="2018-08-30T17:52:47.430" v="397" actId="478"/>
          <ac:spMkLst>
            <pc:docMk/>
            <pc:sldMk cId="3585339025" sldId="271"/>
            <ac:spMk id="7" creationId="{8B8BAED6-3B46-4F25-9A84-AF737847DA63}"/>
          </ac:spMkLst>
        </pc:spChg>
        <pc:spChg chg="del">
          <ac:chgData name="Ken Merrihew" userId="bcb7a1e886d99f07" providerId="LiveId" clId="{BAFED10C-5A82-4F87-8882-E63CBE2AF412}" dt="2018-08-30T17:52:48.418" v="398" actId="478"/>
          <ac:spMkLst>
            <pc:docMk/>
            <pc:sldMk cId="3585339025" sldId="271"/>
            <ac:spMk id="8" creationId="{1F4EA83D-57BA-4D52-B30B-A65059BECAE7}"/>
          </ac:spMkLst>
        </pc:spChg>
        <pc:spChg chg="add mod">
          <ac:chgData name="Ken Merrihew" userId="bcb7a1e886d99f07" providerId="LiveId" clId="{BAFED10C-5A82-4F87-8882-E63CBE2AF412}" dt="2018-08-31T02:30:52.993" v="654"/>
          <ac:spMkLst>
            <pc:docMk/>
            <pc:sldMk cId="3585339025" sldId="271"/>
            <ac:spMk id="9" creationId="{9DAA12EF-8AFA-431B-8C6C-D05E70BA12C6}"/>
          </ac:spMkLst>
        </pc:spChg>
        <pc:spChg chg="add mod">
          <ac:chgData name="Ken Merrihew" userId="bcb7a1e886d99f07" providerId="LiveId" clId="{BAFED10C-5A82-4F87-8882-E63CBE2AF412}" dt="2018-08-31T02:31:24.415" v="697" actId="20577"/>
          <ac:spMkLst>
            <pc:docMk/>
            <pc:sldMk cId="3585339025" sldId="271"/>
            <ac:spMk id="10" creationId="{28F1BE08-E823-4093-B937-7F7AE473EC00}"/>
          </ac:spMkLst>
        </pc:spChg>
      </pc:sldChg>
      <pc:sldChg chg="addSp delSp modSp add modTransition modAnim">
        <pc:chgData name="Ken Merrihew" userId="bcb7a1e886d99f07" providerId="LiveId" clId="{BAFED10C-5A82-4F87-8882-E63CBE2AF412}" dt="2018-08-31T16:27:50.203" v="1747"/>
        <pc:sldMkLst>
          <pc:docMk/>
          <pc:sldMk cId="2533482643" sldId="272"/>
        </pc:sldMkLst>
        <pc:spChg chg="add del ord">
          <ac:chgData name="Ken Merrihew" userId="bcb7a1e886d99f07" providerId="LiveId" clId="{BAFED10C-5A82-4F87-8882-E63CBE2AF412}" dt="2018-08-31T02:52:03.917" v="906" actId="478"/>
          <ac:spMkLst>
            <pc:docMk/>
            <pc:sldMk cId="2533482643" sldId="272"/>
            <ac:spMk id="3" creationId="{59FAFE64-C614-4DD6-8653-750085AE3D9F}"/>
          </ac:spMkLst>
        </pc:spChg>
        <pc:spChg chg="mod">
          <ac:chgData name="Ken Merrihew" userId="bcb7a1e886d99f07" providerId="LiveId" clId="{BAFED10C-5A82-4F87-8882-E63CBE2AF412}" dt="2018-08-31T02:52:01.862" v="905" actId="1036"/>
          <ac:spMkLst>
            <pc:docMk/>
            <pc:sldMk cId="2533482643" sldId="272"/>
            <ac:spMk id="4" creationId="{148E156F-617A-419F-A118-DF8A87CB4E79}"/>
          </ac:spMkLst>
        </pc:spChg>
        <pc:spChg chg="add del mod">
          <ac:chgData name="Ken Merrihew" userId="bcb7a1e886d99f07" providerId="LiveId" clId="{BAFED10C-5A82-4F87-8882-E63CBE2AF412}" dt="2018-08-31T02:34:37.055" v="706"/>
          <ac:spMkLst>
            <pc:docMk/>
            <pc:sldMk cId="2533482643" sldId="272"/>
            <ac:spMk id="5" creationId="{83D12F95-C5AF-4A29-801B-AF41A054120B}"/>
          </ac:spMkLst>
        </pc:spChg>
        <pc:spChg chg="add mod">
          <ac:chgData name="Ken Merrihew" userId="bcb7a1e886d99f07" providerId="LiveId" clId="{BAFED10C-5A82-4F87-8882-E63CBE2AF412}" dt="2018-08-31T02:52:01.862" v="905" actId="1036"/>
          <ac:spMkLst>
            <pc:docMk/>
            <pc:sldMk cId="2533482643" sldId="272"/>
            <ac:spMk id="8" creationId="{8532B8EC-DA3D-421E-B552-037957D4C3F1}"/>
          </ac:spMkLst>
        </pc:spChg>
        <pc:spChg chg="del">
          <ac:chgData name="Ken Merrihew" userId="bcb7a1e886d99f07" providerId="LiveId" clId="{BAFED10C-5A82-4F87-8882-E63CBE2AF412}" dt="2018-08-31T02:34:38.625" v="707" actId="478"/>
          <ac:spMkLst>
            <pc:docMk/>
            <pc:sldMk cId="2533482643" sldId="272"/>
            <ac:spMk id="9" creationId="{9DAA12EF-8AFA-431B-8C6C-D05E70BA12C6}"/>
          </ac:spMkLst>
        </pc:spChg>
        <pc:spChg chg="mod">
          <ac:chgData name="Ken Merrihew" userId="bcb7a1e886d99f07" providerId="LiveId" clId="{BAFED10C-5A82-4F87-8882-E63CBE2AF412}" dt="2018-08-31T02:52:01.862" v="905" actId="1036"/>
          <ac:spMkLst>
            <pc:docMk/>
            <pc:sldMk cId="2533482643" sldId="272"/>
            <ac:spMk id="10" creationId="{28F1BE08-E823-4093-B937-7F7AE473EC00}"/>
          </ac:spMkLst>
        </pc:spChg>
        <pc:spChg chg="add mod">
          <ac:chgData name="Ken Merrihew" userId="bcb7a1e886d99f07" providerId="LiveId" clId="{BAFED10C-5A82-4F87-8882-E63CBE2AF412}" dt="2018-08-31T02:52:01.862" v="905" actId="1036"/>
          <ac:spMkLst>
            <pc:docMk/>
            <pc:sldMk cId="2533482643" sldId="272"/>
            <ac:spMk id="11" creationId="{CC58FAD8-0D45-4AE3-97FE-B13DB95BFE7C}"/>
          </ac:spMkLst>
        </pc:spChg>
      </pc:sldChg>
      <pc:sldChg chg="add modTransition">
        <pc:chgData name="Ken Merrihew" userId="bcb7a1e886d99f07" providerId="LiveId" clId="{BAFED10C-5A82-4F87-8882-E63CBE2AF412}" dt="2018-08-31T16:27:50.203" v="1747"/>
        <pc:sldMkLst>
          <pc:docMk/>
          <pc:sldMk cId="1735443350" sldId="273"/>
        </pc:sldMkLst>
      </pc:sldChg>
      <pc:sldChg chg="addSp delSp modSp add modTransition delAnim modAnim">
        <pc:chgData name="Ken Merrihew" userId="bcb7a1e886d99f07" providerId="LiveId" clId="{BAFED10C-5A82-4F87-8882-E63CBE2AF412}" dt="2018-08-31T19:34:07.747" v="2918" actId="20578"/>
        <pc:sldMkLst>
          <pc:docMk/>
          <pc:sldMk cId="2509561005" sldId="274"/>
        </pc:sldMkLst>
        <pc:spChg chg="add mod">
          <ac:chgData name="Ken Merrihew" userId="bcb7a1e886d99f07" providerId="LiveId" clId="{BAFED10C-5A82-4F87-8882-E63CBE2AF412}" dt="2018-08-31T03:17:03.481" v="1522" actId="1036"/>
          <ac:spMkLst>
            <pc:docMk/>
            <pc:sldMk cId="2509561005" sldId="274"/>
            <ac:spMk id="3" creationId="{E6350837-4C53-413F-8233-C5A5B4299C4D}"/>
          </ac:spMkLst>
        </pc:spChg>
        <pc:spChg chg="mod">
          <ac:chgData name="Ken Merrihew" userId="bcb7a1e886d99f07" providerId="LiveId" clId="{BAFED10C-5A82-4F87-8882-E63CBE2AF412}" dt="2018-08-31T03:16:46.990" v="1496" actId="255"/>
          <ac:spMkLst>
            <pc:docMk/>
            <pc:sldMk cId="2509561005" sldId="274"/>
            <ac:spMk id="4" creationId="{148E156F-617A-419F-A118-DF8A87CB4E79}"/>
          </ac:spMkLst>
        </pc:spChg>
        <pc:spChg chg="add mod">
          <ac:chgData name="Ken Merrihew" userId="bcb7a1e886d99f07" providerId="LiveId" clId="{BAFED10C-5A82-4F87-8882-E63CBE2AF412}" dt="2018-08-31T03:16:49.550" v="1497" actId="1036"/>
          <ac:spMkLst>
            <pc:docMk/>
            <pc:sldMk cId="2509561005" sldId="274"/>
            <ac:spMk id="7" creationId="{4896329E-C3F1-474E-AF00-7B5E19E8F4BA}"/>
          </ac:spMkLst>
        </pc:spChg>
        <pc:spChg chg="del">
          <ac:chgData name="Ken Merrihew" userId="bcb7a1e886d99f07" providerId="LiveId" clId="{BAFED10C-5A82-4F87-8882-E63CBE2AF412}" dt="2018-08-31T02:53:56.583" v="917" actId="478"/>
          <ac:spMkLst>
            <pc:docMk/>
            <pc:sldMk cId="2509561005" sldId="274"/>
            <ac:spMk id="8" creationId="{8532B8EC-DA3D-421E-B552-037957D4C3F1}"/>
          </ac:spMkLst>
        </pc:spChg>
        <pc:spChg chg="add mod">
          <ac:chgData name="Ken Merrihew" userId="bcb7a1e886d99f07" providerId="LiveId" clId="{BAFED10C-5A82-4F87-8882-E63CBE2AF412}" dt="2018-08-31T03:16:51.766" v="1501" actId="1036"/>
          <ac:spMkLst>
            <pc:docMk/>
            <pc:sldMk cId="2509561005" sldId="274"/>
            <ac:spMk id="9" creationId="{B3203D3F-BE24-49CA-996D-5C712F25B5CB}"/>
          </ac:spMkLst>
        </pc:spChg>
        <pc:spChg chg="del">
          <ac:chgData name="Ken Merrihew" userId="bcb7a1e886d99f07" providerId="LiveId" clId="{BAFED10C-5A82-4F87-8882-E63CBE2AF412}" dt="2018-08-31T02:53:56.583" v="917" actId="478"/>
          <ac:spMkLst>
            <pc:docMk/>
            <pc:sldMk cId="2509561005" sldId="274"/>
            <ac:spMk id="10" creationId="{28F1BE08-E823-4093-B937-7F7AE473EC00}"/>
          </ac:spMkLst>
        </pc:spChg>
        <pc:spChg chg="del">
          <ac:chgData name="Ken Merrihew" userId="bcb7a1e886d99f07" providerId="LiveId" clId="{BAFED10C-5A82-4F87-8882-E63CBE2AF412}" dt="2018-08-31T02:53:56.583" v="917" actId="478"/>
          <ac:spMkLst>
            <pc:docMk/>
            <pc:sldMk cId="2509561005" sldId="274"/>
            <ac:spMk id="11" creationId="{CC58FAD8-0D45-4AE3-97FE-B13DB95BFE7C}"/>
          </ac:spMkLst>
        </pc:spChg>
        <pc:spChg chg="add mod ord">
          <ac:chgData name="Ken Merrihew" userId="bcb7a1e886d99f07" providerId="LiveId" clId="{BAFED10C-5A82-4F87-8882-E63CBE2AF412}" dt="2018-08-31T03:21:22.100" v="1542" actId="167"/>
          <ac:spMkLst>
            <pc:docMk/>
            <pc:sldMk cId="2509561005" sldId="274"/>
            <ac:spMk id="12" creationId="{BB6E63FA-C1FF-4743-BDD3-4DA5BDD63920}"/>
          </ac:spMkLst>
        </pc:spChg>
        <pc:spChg chg="add mod">
          <ac:chgData name="Ken Merrihew" userId="bcb7a1e886d99f07" providerId="LiveId" clId="{BAFED10C-5A82-4F87-8882-E63CBE2AF412}" dt="2018-08-31T03:16:57.483" v="1513" actId="1036"/>
          <ac:spMkLst>
            <pc:docMk/>
            <pc:sldMk cId="2509561005" sldId="274"/>
            <ac:spMk id="13" creationId="{B51FE0CC-E322-4BE1-9ED6-2CD574B6D3BC}"/>
          </ac:spMkLst>
        </pc:spChg>
        <pc:spChg chg="add mod">
          <ac:chgData name="Ken Merrihew" userId="bcb7a1e886d99f07" providerId="LiveId" clId="{BAFED10C-5A82-4F87-8882-E63CBE2AF412}" dt="2018-08-31T03:16:55.465" v="1509" actId="1036"/>
          <ac:spMkLst>
            <pc:docMk/>
            <pc:sldMk cId="2509561005" sldId="274"/>
            <ac:spMk id="14" creationId="{F4F3B4FF-D26F-4A0B-A6F6-7A44DB9CBAF7}"/>
          </ac:spMkLst>
        </pc:spChg>
        <pc:spChg chg="add mod">
          <ac:chgData name="Ken Merrihew" userId="bcb7a1e886d99f07" providerId="LiveId" clId="{BAFED10C-5A82-4F87-8882-E63CBE2AF412}" dt="2018-08-31T19:34:07.747" v="2918" actId="20578"/>
          <ac:spMkLst>
            <pc:docMk/>
            <pc:sldMk cId="2509561005" sldId="274"/>
            <ac:spMk id="15" creationId="{CB7996D9-5F11-4814-9F93-9952598E1C20}"/>
          </ac:spMkLst>
        </pc:spChg>
        <pc:spChg chg="add del mod">
          <ac:chgData name="Ken Merrihew" userId="bcb7a1e886d99f07" providerId="LiveId" clId="{BAFED10C-5A82-4F87-8882-E63CBE2AF412}" dt="2018-08-31T03:16:38.675" v="1495" actId="478"/>
          <ac:spMkLst>
            <pc:docMk/>
            <pc:sldMk cId="2509561005" sldId="274"/>
            <ac:spMk id="16" creationId="{5626535D-69CD-4186-85E0-BDFF905DB682}"/>
          </ac:spMkLst>
        </pc:spChg>
      </pc:sldChg>
      <pc:sldChg chg="addSp delSp modSp add ord modTransition delAnim modAnim">
        <pc:chgData name="Ken Merrihew" userId="bcb7a1e886d99f07" providerId="LiveId" clId="{BAFED10C-5A82-4F87-8882-E63CBE2AF412}" dt="2018-09-01T22:11:36.712" v="3877"/>
        <pc:sldMkLst>
          <pc:docMk/>
          <pc:sldMk cId="633685904" sldId="277"/>
        </pc:sldMkLst>
        <pc:spChg chg="del">
          <ac:chgData name="Ken Merrihew" userId="bcb7a1e886d99f07" providerId="LiveId" clId="{BAFED10C-5A82-4F87-8882-E63CBE2AF412}" dt="2018-08-31T17:01:29.063" v="1772" actId="478"/>
          <ac:spMkLst>
            <pc:docMk/>
            <pc:sldMk cId="633685904" sldId="277"/>
            <ac:spMk id="3" creationId="{59FAFE64-C614-4DD6-8653-750085AE3D9F}"/>
          </ac:spMkLst>
        </pc:spChg>
        <pc:spChg chg="add del mod">
          <ac:chgData name="Ken Merrihew" userId="bcb7a1e886d99f07" providerId="LiveId" clId="{BAFED10C-5A82-4F87-8882-E63CBE2AF412}" dt="2018-08-31T17:07:48.675" v="1802"/>
          <ac:spMkLst>
            <pc:docMk/>
            <pc:sldMk cId="633685904" sldId="277"/>
            <ac:spMk id="4" creationId="{95C05CC1-A65D-4C8C-9230-101001D5959E}"/>
          </ac:spMkLst>
        </pc:spChg>
        <pc:spChg chg="del">
          <ac:chgData name="Ken Merrihew" userId="bcb7a1e886d99f07" providerId="LiveId" clId="{BAFED10C-5A82-4F87-8882-E63CBE2AF412}" dt="2018-08-31T17:01:29.063" v="1772" actId="478"/>
          <ac:spMkLst>
            <pc:docMk/>
            <pc:sldMk cId="633685904" sldId="277"/>
            <ac:spMk id="5" creationId="{8E056CB9-22B5-4F29-AA4F-FBC20F1F3A1E}"/>
          </ac:spMkLst>
        </pc:spChg>
        <pc:spChg chg="del">
          <ac:chgData name="Ken Merrihew" userId="bcb7a1e886d99f07" providerId="LiveId" clId="{BAFED10C-5A82-4F87-8882-E63CBE2AF412}" dt="2018-08-31T17:01:29.063" v="1772" actId="478"/>
          <ac:spMkLst>
            <pc:docMk/>
            <pc:sldMk cId="633685904" sldId="277"/>
            <ac:spMk id="6" creationId="{4D717C60-00CE-47A4-BBF1-144029D1D0C4}"/>
          </ac:spMkLst>
        </pc:spChg>
        <pc:spChg chg="add del mod">
          <ac:chgData name="Ken Merrihew" userId="bcb7a1e886d99f07" providerId="LiveId" clId="{BAFED10C-5A82-4F87-8882-E63CBE2AF412}" dt="2018-08-31T17:13:38.942" v="1816"/>
          <ac:spMkLst>
            <pc:docMk/>
            <pc:sldMk cId="633685904" sldId="277"/>
            <ac:spMk id="7" creationId="{B73DED0B-49E5-4D7C-A725-D794DDEAF4D7}"/>
          </ac:spMkLst>
        </pc:spChg>
        <pc:spChg chg="add mod">
          <ac:chgData name="Ken Merrihew" userId="bcb7a1e886d99f07" providerId="LiveId" clId="{BAFED10C-5A82-4F87-8882-E63CBE2AF412}" dt="2018-08-31T17:23:23.075" v="1885" actId="1035"/>
          <ac:spMkLst>
            <pc:docMk/>
            <pc:sldMk cId="633685904" sldId="277"/>
            <ac:spMk id="10" creationId="{77F961C1-D836-4786-8F1F-65BBE5D4416B}"/>
          </ac:spMkLst>
        </pc:spChg>
        <pc:spChg chg="add del mod">
          <ac:chgData name="Ken Merrihew" userId="bcb7a1e886d99f07" providerId="LiveId" clId="{BAFED10C-5A82-4F87-8882-E63CBE2AF412}" dt="2018-08-31T17:26:35.258" v="1888" actId="478"/>
          <ac:spMkLst>
            <pc:docMk/>
            <pc:sldMk cId="633685904" sldId="277"/>
            <ac:spMk id="11" creationId="{66AB13FD-6742-4F26-A100-3EC133C403A5}"/>
          </ac:spMkLst>
        </pc:spChg>
        <pc:grpChg chg="add mod">
          <ac:chgData name="Ken Merrihew" userId="bcb7a1e886d99f07" providerId="LiveId" clId="{BAFED10C-5A82-4F87-8882-E63CBE2AF412}" dt="2018-08-31T17:28:08.855" v="1894" actId="339"/>
          <ac:grpSpMkLst>
            <pc:docMk/>
            <pc:sldMk cId="633685904" sldId="277"/>
            <ac:grpSpMk id="8" creationId="{8149AC90-7107-4D17-B8D1-80CDB1CBBC38}"/>
          </ac:grpSpMkLst>
        </pc:grpChg>
        <pc:picChg chg="del mod">
          <ac:chgData name="Ken Merrihew" userId="bcb7a1e886d99f07" providerId="LiveId" clId="{BAFED10C-5A82-4F87-8882-E63CBE2AF412}" dt="2018-08-31T17:12:30.150" v="1808" actId="478"/>
          <ac:picMkLst>
            <pc:docMk/>
            <pc:sldMk cId="633685904" sldId="277"/>
            <ac:picMk id="9" creationId="{29B762A2-5DBF-4C06-AEEF-63549B388E2C}"/>
          </ac:picMkLst>
        </pc:picChg>
        <pc:picChg chg="mod">
          <ac:chgData name="Ken Merrihew" userId="bcb7a1e886d99f07" providerId="LiveId" clId="{BAFED10C-5A82-4F87-8882-E63CBE2AF412}" dt="2018-08-31T17:14:48.829" v="1823" actId="164"/>
          <ac:picMkLst>
            <pc:docMk/>
            <pc:sldMk cId="633685904" sldId="277"/>
            <ac:picMk id="12" creationId="{6A3B8920-A6CA-42D0-83AB-95FEF99F82F6}"/>
          </ac:picMkLst>
        </pc:picChg>
        <pc:picChg chg="add mod">
          <ac:chgData name="Ken Merrihew" userId="bcb7a1e886d99f07" providerId="LiveId" clId="{BAFED10C-5A82-4F87-8882-E63CBE2AF412}" dt="2018-09-01T21:12:59.180" v="3874" actId="339"/>
          <ac:picMkLst>
            <pc:docMk/>
            <pc:sldMk cId="633685904" sldId="277"/>
            <ac:picMk id="2050" creationId="{76D82401-888B-4892-AD2F-66488A37AA81}"/>
          </ac:picMkLst>
        </pc:picChg>
        <pc:picChg chg="add del mod modCrop">
          <ac:chgData name="Ken Merrihew" userId="bcb7a1e886d99f07" providerId="LiveId" clId="{BAFED10C-5A82-4F87-8882-E63CBE2AF412}" dt="2018-08-31T17:07:48.675" v="1802"/>
          <ac:picMkLst>
            <pc:docMk/>
            <pc:sldMk cId="633685904" sldId="277"/>
            <ac:picMk id="2052" creationId="{EDFC9A45-C73F-4C97-8064-78C457C00CD4}"/>
          </ac:picMkLst>
        </pc:picChg>
        <pc:picChg chg="add del mod">
          <ac:chgData name="Ken Merrihew" userId="bcb7a1e886d99f07" providerId="LiveId" clId="{BAFED10C-5A82-4F87-8882-E63CBE2AF412}" dt="2018-08-31T17:13:38.942" v="1816"/>
          <ac:picMkLst>
            <pc:docMk/>
            <pc:sldMk cId="633685904" sldId="277"/>
            <ac:picMk id="2054" creationId="{280B31DF-67BC-40FB-AA9B-A214309745EE}"/>
          </ac:picMkLst>
        </pc:picChg>
      </pc:sldChg>
      <pc:sldChg chg="add modTransition">
        <pc:chgData name="Ken Merrihew" userId="bcb7a1e886d99f07" providerId="LiveId" clId="{BAFED10C-5A82-4F87-8882-E63CBE2AF412}" dt="2018-08-31T16:27:50.203" v="1747"/>
        <pc:sldMkLst>
          <pc:docMk/>
          <pc:sldMk cId="3627299210" sldId="278"/>
        </pc:sldMkLst>
      </pc:sldChg>
      <pc:sldChg chg="modSp add modAnim">
        <pc:chgData name="Ken Merrihew" userId="bcb7a1e886d99f07" providerId="LiveId" clId="{BAFED10C-5A82-4F87-8882-E63CBE2AF412}" dt="2018-08-31T16:31:47.957" v="1770" actId="20577"/>
        <pc:sldMkLst>
          <pc:docMk/>
          <pc:sldMk cId="865564032" sldId="279"/>
        </pc:sldMkLst>
        <pc:spChg chg="mod">
          <ac:chgData name="Ken Merrihew" userId="bcb7a1e886d99f07" providerId="LiveId" clId="{BAFED10C-5A82-4F87-8882-E63CBE2AF412}" dt="2018-08-31T16:31:47.957" v="1770" actId="20577"/>
          <ac:spMkLst>
            <pc:docMk/>
            <pc:sldMk cId="865564032" sldId="279"/>
            <ac:spMk id="3" creationId="{59FAFE64-C614-4DD6-8653-750085AE3D9F}"/>
          </ac:spMkLst>
        </pc:spChg>
      </pc:sldChg>
      <pc:sldChg chg="modSp add">
        <pc:chgData name="Ken Merrihew" userId="bcb7a1e886d99f07" providerId="LiveId" clId="{BAFED10C-5A82-4F87-8882-E63CBE2AF412}" dt="2018-08-31T16:31:12.753" v="1768" actId="207"/>
        <pc:sldMkLst>
          <pc:docMk/>
          <pc:sldMk cId="2720725070" sldId="280"/>
        </pc:sldMkLst>
        <pc:spChg chg="mod">
          <ac:chgData name="Ken Merrihew" userId="bcb7a1e886d99f07" providerId="LiveId" clId="{BAFED10C-5A82-4F87-8882-E63CBE2AF412}" dt="2018-08-31T16:31:12.753" v="1768" actId="207"/>
          <ac:spMkLst>
            <pc:docMk/>
            <pc:sldMk cId="2720725070" sldId="280"/>
            <ac:spMk id="3" creationId="{59FAFE64-C614-4DD6-8653-750085AE3D9F}"/>
          </ac:spMkLst>
        </pc:spChg>
      </pc:sldChg>
      <pc:sldChg chg="addSp delSp modSp add delAnim modAnim">
        <pc:chgData name="Ken Merrihew" userId="bcb7a1e886d99f07" providerId="LiveId" clId="{BAFED10C-5A82-4F87-8882-E63CBE2AF412}" dt="2018-08-31T19:18:25.806" v="2901" actId="1076"/>
        <pc:sldMkLst>
          <pc:docMk/>
          <pc:sldMk cId="3040145866" sldId="281"/>
        </pc:sldMkLst>
        <pc:spChg chg="del">
          <ac:chgData name="Ken Merrihew" userId="bcb7a1e886d99f07" providerId="LiveId" clId="{BAFED10C-5A82-4F87-8882-E63CBE2AF412}" dt="2018-08-31T17:29:53.211" v="1899" actId="478"/>
          <ac:spMkLst>
            <pc:docMk/>
            <pc:sldMk cId="3040145866" sldId="281"/>
            <ac:spMk id="5" creationId="{8E056CB9-22B5-4F29-AA4F-FBC20F1F3A1E}"/>
          </ac:spMkLst>
        </pc:spChg>
        <pc:spChg chg="del">
          <ac:chgData name="Ken Merrihew" userId="bcb7a1e886d99f07" providerId="LiveId" clId="{BAFED10C-5A82-4F87-8882-E63CBE2AF412}" dt="2018-08-31T17:29:54.281" v="1900" actId="478"/>
          <ac:spMkLst>
            <pc:docMk/>
            <pc:sldMk cId="3040145866" sldId="281"/>
            <ac:spMk id="6" creationId="{4D717C60-00CE-47A4-BBF1-144029D1D0C4}"/>
          </ac:spMkLst>
        </pc:spChg>
        <pc:spChg chg="add mod">
          <ac:chgData name="Ken Merrihew" userId="bcb7a1e886d99f07" providerId="LiveId" clId="{BAFED10C-5A82-4F87-8882-E63CBE2AF412}" dt="2018-08-31T19:16:50.790" v="2896" actId="403"/>
          <ac:spMkLst>
            <pc:docMk/>
            <pc:sldMk cId="3040145866" sldId="281"/>
            <ac:spMk id="8" creationId="{7B57BFFC-6460-4803-8B11-2113F1F97CCE}"/>
          </ac:spMkLst>
        </pc:spChg>
        <pc:spChg chg="add mod">
          <ac:chgData name="Ken Merrihew" userId="bcb7a1e886d99f07" providerId="LiveId" clId="{BAFED10C-5A82-4F87-8882-E63CBE2AF412}" dt="2018-08-31T19:16:05.759" v="2880" actId="14100"/>
          <ac:spMkLst>
            <pc:docMk/>
            <pc:sldMk cId="3040145866" sldId="281"/>
            <ac:spMk id="9" creationId="{9F71D237-B5FF-40F0-8045-F20D0B6063A7}"/>
          </ac:spMkLst>
        </pc:spChg>
        <pc:spChg chg="add mod">
          <ac:chgData name="Ken Merrihew" userId="bcb7a1e886d99f07" providerId="LiveId" clId="{BAFED10C-5A82-4F87-8882-E63CBE2AF412}" dt="2018-08-31T19:18:11.691" v="2899" actId="1076"/>
          <ac:spMkLst>
            <pc:docMk/>
            <pc:sldMk cId="3040145866" sldId="281"/>
            <ac:spMk id="10" creationId="{E1938E18-F893-4FE9-87BE-86244703A96C}"/>
          </ac:spMkLst>
        </pc:spChg>
        <pc:spChg chg="add mod">
          <ac:chgData name="Ken Merrihew" userId="bcb7a1e886d99f07" providerId="LiveId" clId="{BAFED10C-5A82-4F87-8882-E63CBE2AF412}" dt="2018-08-31T17:35:07.137" v="1933"/>
          <ac:spMkLst>
            <pc:docMk/>
            <pc:sldMk cId="3040145866" sldId="281"/>
            <ac:spMk id="11" creationId="{9759A0D7-6C41-41DD-9F7B-EC907D2CA3DD}"/>
          </ac:spMkLst>
        </pc:spChg>
        <pc:spChg chg="add mod">
          <ac:chgData name="Ken Merrihew" userId="bcb7a1e886d99f07" providerId="LiveId" clId="{BAFED10C-5A82-4F87-8882-E63CBE2AF412}" dt="2018-08-31T19:17:55.628" v="2898" actId="113"/>
          <ac:spMkLst>
            <pc:docMk/>
            <pc:sldMk cId="3040145866" sldId="281"/>
            <ac:spMk id="12" creationId="{BA0DCD0C-6DEE-4F34-BA85-64CCB771B987}"/>
          </ac:spMkLst>
        </pc:spChg>
        <pc:spChg chg="add mod">
          <ac:chgData name="Ken Merrihew" userId="bcb7a1e886d99f07" providerId="LiveId" clId="{BAFED10C-5A82-4F87-8882-E63CBE2AF412}" dt="2018-08-31T19:18:25.806" v="2901" actId="1076"/>
          <ac:spMkLst>
            <pc:docMk/>
            <pc:sldMk cId="3040145866" sldId="281"/>
            <ac:spMk id="13" creationId="{EE219D76-2C48-49C9-9F39-0420D46124C7}"/>
          </ac:spMkLst>
        </pc:spChg>
        <pc:spChg chg="add mod">
          <ac:chgData name="Ken Merrihew" userId="bcb7a1e886d99f07" providerId="LiveId" clId="{BAFED10C-5A82-4F87-8882-E63CBE2AF412}" dt="2018-08-31T18:01:49.063" v="2427" actId="1076"/>
          <ac:spMkLst>
            <pc:docMk/>
            <pc:sldMk cId="3040145866" sldId="281"/>
            <ac:spMk id="14" creationId="{43065AE7-1B5E-4413-AC76-68E193BCD960}"/>
          </ac:spMkLst>
        </pc:spChg>
        <pc:spChg chg="add mod">
          <ac:chgData name="Ken Merrihew" userId="bcb7a1e886d99f07" providerId="LiveId" clId="{BAFED10C-5A82-4F87-8882-E63CBE2AF412}" dt="2018-08-31T19:15:41.319" v="2878" actId="14100"/>
          <ac:spMkLst>
            <pc:docMk/>
            <pc:sldMk cId="3040145866" sldId="281"/>
            <ac:spMk id="15" creationId="{035304E9-202D-48DC-919C-2BBC14D0950D}"/>
          </ac:spMkLst>
        </pc:spChg>
        <pc:spChg chg="add mod">
          <ac:chgData name="Ken Merrihew" userId="bcb7a1e886d99f07" providerId="LiveId" clId="{BAFED10C-5A82-4F87-8882-E63CBE2AF412}" dt="2018-08-31T17:47:18.651" v="2293" actId="207"/>
          <ac:spMkLst>
            <pc:docMk/>
            <pc:sldMk cId="3040145866" sldId="281"/>
            <ac:spMk id="16" creationId="{8B4471B9-FE71-4B87-B1C7-CA74740BCA2F}"/>
          </ac:spMkLst>
        </pc:spChg>
        <pc:spChg chg="add mod">
          <ac:chgData name="Ken Merrihew" userId="bcb7a1e886d99f07" providerId="LiveId" clId="{BAFED10C-5A82-4F87-8882-E63CBE2AF412}" dt="2018-08-31T17:54:53.144" v="2364" actId="1076"/>
          <ac:spMkLst>
            <pc:docMk/>
            <pc:sldMk cId="3040145866" sldId="281"/>
            <ac:spMk id="17" creationId="{9059AD4C-9943-4B7F-83B1-64C72F3B65A7}"/>
          </ac:spMkLst>
        </pc:spChg>
        <pc:spChg chg="add mod">
          <ac:chgData name="Ken Merrihew" userId="bcb7a1e886d99f07" providerId="LiveId" clId="{BAFED10C-5A82-4F87-8882-E63CBE2AF412}" dt="2018-08-31T17:42:23.968" v="2213" actId="688"/>
          <ac:spMkLst>
            <pc:docMk/>
            <pc:sldMk cId="3040145866" sldId="281"/>
            <ac:spMk id="18" creationId="{D7F6FC3B-E94F-4032-A377-B2BFB234C1F6}"/>
          </ac:spMkLst>
        </pc:spChg>
        <pc:spChg chg="add mod">
          <ac:chgData name="Ken Merrihew" userId="bcb7a1e886d99f07" providerId="LiveId" clId="{BAFED10C-5A82-4F87-8882-E63CBE2AF412}" dt="2018-08-31T19:18:17.287" v="2900" actId="1076"/>
          <ac:spMkLst>
            <pc:docMk/>
            <pc:sldMk cId="3040145866" sldId="281"/>
            <ac:spMk id="19" creationId="{394344BF-D86B-40AC-8D7A-A7D0CED3F2D5}"/>
          </ac:spMkLst>
        </pc:spChg>
        <pc:spChg chg="add mod">
          <ac:chgData name="Ken Merrihew" userId="bcb7a1e886d99f07" providerId="LiveId" clId="{BAFED10C-5A82-4F87-8882-E63CBE2AF412}" dt="2018-08-31T18:34:07.065" v="2853" actId="14100"/>
          <ac:spMkLst>
            <pc:docMk/>
            <pc:sldMk cId="3040145866" sldId="281"/>
            <ac:spMk id="21" creationId="{79D7DC40-8231-4376-BA29-FE33E638A7A0}"/>
          </ac:spMkLst>
        </pc:spChg>
        <pc:spChg chg="add mod">
          <ac:chgData name="Ken Merrihew" userId="bcb7a1e886d99f07" providerId="LiveId" clId="{BAFED10C-5A82-4F87-8882-E63CBE2AF412}" dt="2018-08-31T18:32:21.609" v="2829" actId="14100"/>
          <ac:spMkLst>
            <pc:docMk/>
            <pc:sldMk cId="3040145866" sldId="281"/>
            <ac:spMk id="22" creationId="{B969ED96-4B34-4885-8139-193F0501F85C}"/>
          </ac:spMkLst>
        </pc:spChg>
        <pc:spChg chg="add mod ord">
          <ac:chgData name="Ken Merrihew" userId="bcb7a1e886d99f07" providerId="LiveId" clId="{BAFED10C-5A82-4F87-8882-E63CBE2AF412}" dt="2018-08-31T18:32:39.755" v="2834" actId="1076"/>
          <ac:spMkLst>
            <pc:docMk/>
            <pc:sldMk cId="3040145866" sldId="281"/>
            <ac:spMk id="23" creationId="{85F8B984-6546-4E14-831D-A932A40B5B0B}"/>
          </ac:spMkLst>
        </pc:spChg>
        <pc:spChg chg="add mod ord">
          <ac:chgData name="Ken Merrihew" userId="bcb7a1e886d99f07" providerId="LiveId" clId="{BAFED10C-5A82-4F87-8882-E63CBE2AF412}" dt="2018-08-31T18:32:33.523" v="2832" actId="1076"/>
          <ac:spMkLst>
            <pc:docMk/>
            <pc:sldMk cId="3040145866" sldId="281"/>
            <ac:spMk id="24" creationId="{4C5FE673-22FD-45B4-BDE2-F250019F780F}"/>
          </ac:spMkLst>
        </pc:spChg>
        <pc:spChg chg="add mod">
          <ac:chgData name="Ken Merrihew" userId="bcb7a1e886d99f07" providerId="LiveId" clId="{BAFED10C-5A82-4F87-8882-E63CBE2AF412}" dt="2018-08-31T18:22:14.706" v="2607" actId="164"/>
          <ac:spMkLst>
            <pc:docMk/>
            <pc:sldMk cId="3040145866" sldId="281"/>
            <ac:spMk id="25" creationId="{C3CAA8E5-7420-4D32-8DB5-5A5C2B69496A}"/>
          </ac:spMkLst>
        </pc:spChg>
        <pc:spChg chg="add mod ord">
          <ac:chgData name="Ken Merrihew" userId="bcb7a1e886d99f07" providerId="LiveId" clId="{BAFED10C-5A82-4F87-8882-E63CBE2AF412}" dt="2018-08-31T18:22:14.706" v="2607" actId="164"/>
          <ac:spMkLst>
            <pc:docMk/>
            <pc:sldMk cId="3040145866" sldId="281"/>
            <ac:spMk id="26" creationId="{FA8B7D4A-6FEF-42AD-81D8-C344EFD5148E}"/>
          </ac:spMkLst>
        </pc:spChg>
        <pc:spChg chg="add mod">
          <ac:chgData name="Ken Merrihew" userId="bcb7a1e886d99f07" providerId="LiveId" clId="{BAFED10C-5A82-4F87-8882-E63CBE2AF412}" dt="2018-08-31T18:33:49.986" v="2844" actId="692"/>
          <ac:spMkLst>
            <pc:docMk/>
            <pc:sldMk cId="3040145866" sldId="281"/>
            <ac:spMk id="27" creationId="{AB7221DD-3510-439A-AEF0-61C4DE84CD63}"/>
          </ac:spMkLst>
        </pc:spChg>
        <pc:spChg chg="add mod">
          <ac:chgData name="Ken Merrihew" userId="bcb7a1e886d99f07" providerId="LiveId" clId="{BAFED10C-5A82-4F87-8882-E63CBE2AF412}" dt="2018-08-31T18:33:57.588" v="2852" actId="692"/>
          <ac:spMkLst>
            <pc:docMk/>
            <pc:sldMk cId="3040145866" sldId="281"/>
            <ac:spMk id="28" creationId="{3231C5B5-3A5F-4F0F-ACC9-565A08B7A847}"/>
          </ac:spMkLst>
        </pc:spChg>
        <pc:grpChg chg="add mod">
          <ac:chgData name="Ken Merrihew" userId="bcb7a1e886d99f07" providerId="LiveId" clId="{BAFED10C-5A82-4F87-8882-E63CBE2AF412}" dt="2018-08-31T18:24:18.448" v="2693" actId="164"/>
          <ac:grpSpMkLst>
            <pc:docMk/>
            <pc:sldMk cId="3040145866" sldId="281"/>
            <ac:grpSpMk id="29" creationId="{AF2A961B-8916-469B-956D-D34902C9823B}"/>
          </ac:grpSpMkLst>
        </pc:grpChg>
        <pc:grpChg chg="add mod">
          <ac:chgData name="Ken Merrihew" userId="bcb7a1e886d99f07" providerId="LiveId" clId="{BAFED10C-5A82-4F87-8882-E63CBE2AF412}" dt="2018-08-31T18:24:18.448" v="2693" actId="164"/>
          <ac:grpSpMkLst>
            <pc:docMk/>
            <pc:sldMk cId="3040145866" sldId="281"/>
            <ac:grpSpMk id="30" creationId="{DB23FAA8-8DC0-48D0-9643-00B134E3E4A3}"/>
          </ac:grpSpMkLst>
        </pc:grpChg>
        <pc:grpChg chg="add mod">
          <ac:chgData name="Ken Merrihew" userId="bcb7a1e886d99f07" providerId="LiveId" clId="{BAFED10C-5A82-4F87-8882-E63CBE2AF412}" dt="2018-08-31T18:24:18.448" v="2693" actId="164"/>
          <ac:grpSpMkLst>
            <pc:docMk/>
            <pc:sldMk cId="3040145866" sldId="281"/>
            <ac:grpSpMk id="31" creationId="{4992AF95-CDD8-4579-86A0-1D57D43C5DB6}"/>
          </ac:grpSpMkLst>
        </pc:grpChg>
        <pc:grpChg chg="add mod">
          <ac:chgData name="Ken Merrihew" userId="bcb7a1e886d99f07" providerId="LiveId" clId="{BAFED10C-5A82-4F87-8882-E63CBE2AF412}" dt="2018-08-31T18:24:42.757" v="2706" actId="1076"/>
          <ac:grpSpMkLst>
            <pc:docMk/>
            <pc:sldMk cId="3040145866" sldId="281"/>
            <ac:grpSpMk id="32" creationId="{F0B8E0C4-C3D9-4C6F-AC13-541EC0B7BD3D}"/>
          </ac:grpSpMkLst>
        </pc:grpChg>
        <pc:picChg chg="add del mod">
          <ac:chgData name="Ken Merrihew" userId="bcb7a1e886d99f07" providerId="LiveId" clId="{BAFED10C-5A82-4F87-8882-E63CBE2AF412}" dt="2018-08-31T18:24:38.635" v="2705" actId="478"/>
          <ac:picMkLst>
            <pc:docMk/>
            <pc:sldMk cId="3040145866" sldId="281"/>
            <ac:picMk id="7" creationId="{0436B454-4F52-4938-8E7A-969AA42F3878}"/>
          </ac:picMkLst>
        </pc:picChg>
        <pc:picChg chg="add del mod">
          <ac:chgData name="Ken Merrihew" userId="bcb7a1e886d99f07" providerId="LiveId" clId="{BAFED10C-5A82-4F87-8882-E63CBE2AF412}" dt="2018-08-31T18:25:00.276" v="2714" actId="478"/>
          <ac:picMkLst>
            <pc:docMk/>
            <pc:sldMk cId="3040145866" sldId="281"/>
            <ac:picMk id="20" creationId="{F25A4519-EB8C-4181-B1B2-51AD3BB5D483}"/>
          </ac:picMkLst>
        </pc:picChg>
      </pc:sldChg>
      <pc:sldChg chg="addSp delSp modSp add modAnim">
        <pc:chgData name="Ken Merrihew" userId="bcb7a1e886d99f07" providerId="LiveId" clId="{BAFED10C-5A82-4F87-8882-E63CBE2AF412}" dt="2018-09-02T12:46:33.311" v="3953"/>
        <pc:sldMkLst>
          <pc:docMk/>
          <pc:sldMk cId="2212526321" sldId="282"/>
        </pc:sldMkLst>
        <pc:spChg chg="add mod">
          <ac:chgData name="Ken Merrihew" userId="bcb7a1e886d99f07" providerId="LiveId" clId="{BAFED10C-5A82-4F87-8882-E63CBE2AF412}" dt="2018-09-02T12:45:19.014" v="3945" actId="1076"/>
          <ac:spMkLst>
            <pc:docMk/>
            <pc:sldMk cId="2212526321" sldId="282"/>
            <ac:spMk id="4" creationId="{2864C161-73FE-4E1A-BBAD-D3BD4B1E8378}"/>
          </ac:spMkLst>
        </pc:spChg>
        <pc:picChg chg="del">
          <ac:chgData name="Ken Merrihew" userId="bcb7a1e886d99f07" providerId="LiveId" clId="{BAFED10C-5A82-4F87-8882-E63CBE2AF412}" dt="2018-08-31T18:30:49.096" v="2795" actId="478"/>
          <ac:picMkLst>
            <pc:docMk/>
            <pc:sldMk cId="2212526321" sldId="282"/>
            <ac:picMk id="7" creationId="{0436B454-4F52-4938-8E7A-969AA42F3878}"/>
          </ac:picMkLst>
        </pc:picChg>
      </pc:sldChg>
      <pc:sldChg chg="addSp delSp modSp add delAnim modAnim">
        <pc:chgData name="Ken Merrihew" userId="bcb7a1e886d99f07" providerId="LiveId" clId="{BAFED10C-5A82-4F87-8882-E63CBE2AF412}" dt="2018-09-01T22:12:52.051" v="3883"/>
        <pc:sldMkLst>
          <pc:docMk/>
          <pc:sldMk cId="3042153088" sldId="283"/>
        </pc:sldMkLst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8" creationId="{7B57BFFC-6460-4803-8B11-2113F1F97CCE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9" creationId="{9F71D237-B5FF-40F0-8045-F20D0B6063A7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0" creationId="{E1938E18-F893-4FE9-87BE-86244703A96C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1" creationId="{9759A0D7-6C41-41DD-9F7B-EC907D2CA3DD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2" creationId="{BA0DCD0C-6DEE-4F34-BA85-64CCB771B987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3" creationId="{EE219D76-2C48-49C9-9F39-0420D46124C7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4" creationId="{43065AE7-1B5E-4413-AC76-68E193BCD960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5" creationId="{035304E9-202D-48DC-919C-2BBC14D0950D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6" creationId="{8B4471B9-FE71-4B87-B1C7-CA74740BCA2F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7" creationId="{9059AD4C-9943-4B7F-83B1-64C72F3B65A7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8" creationId="{D7F6FC3B-E94F-4032-A377-B2BFB234C1F6}"/>
          </ac:spMkLst>
        </pc:spChg>
        <pc:spChg chg="del">
          <ac:chgData name="Ken Merrihew" userId="bcb7a1e886d99f07" providerId="LiveId" clId="{BAFED10C-5A82-4F87-8882-E63CBE2AF412}" dt="2018-08-31T18:12:18.229" v="2440" actId="478"/>
          <ac:spMkLst>
            <pc:docMk/>
            <pc:sldMk cId="3042153088" sldId="283"/>
            <ac:spMk id="19" creationId="{394344BF-D86B-40AC-8D7A-A7D0CED3F2D5}"/>
          </ac:spMkLst>
        </pc:spChg>
        <pc:spChg chg="mod">
          <ac:chgData name="Ken Merrihew" userId="bcb7a1e886d99f07" providerId="LiveId" clId="{BAFED10C-5A82-4F87-8882-E63CBE2AF412}" dt="2018-08-31T18:26:55.136" v="2758" actId="692"/>
          <ac:spMkLst>
            <pc:docMk/>
            <pc:sldMk cId="3042153088" sldId="283"/>
            <ac:spMk id="25" creationId="{C1ADCF44-1A6C-411F-9877-9A9E9030AD42}"/>
          </ac:spMkLst>
        </pc:spChg>
        <pc:spChg chg="mod">
          <ac:chgData name="Ken Merrihew" userId="bcb7a1e886d99f07" providerId="LiveId" clId="{BAFED10C-5A82-4F87-8882-E63CBE2AF412}" dt="2018-08-31T18:26:23.121" v="2745" actId="1035"/>
          <ac:spMkLst>
            <pc:docMk/>
            <pc:sldMk cId="3042153088" sldId="283"/>
            <ac:spMk id="26" creationId="{30136F0F-A154-4E2F-A3A4-8D4EB110D98B}"/>
          </ac:spMkLst>
        </pc:spChg>
        <pc:spChg chg="mod">
          <ac:chgData name="Ken Merrihew" userId="bcb7a1e886d99f07" providerId="LiveId" clId="{BAFED10C-5A82-4F87-8882-E63CBE2AF412}" dt="2018-08-31T18:26:23.121" v="2745" actId="1035"/>
          <ac:spMkLst>
            <pc:docMk/>
            <pc:sldMk cId="3042153088" sldId="283"/>
            <ac:spMk id="27" creationId="{A13FF180-2C5B-42C7-BBF9-10C519B6FBC3}"/>
          </ac:spMkLst>
        </pc:spChg>
        <pc:spChg chg="mod">
          <ac:chgData name="Ken Merrihew" userId="bcb7a1e886d99f07" providerId="LiveId" clId="{BAFED10C-5A82-4F87-8882-E63CBE2AF412}" dt="2018-08-31T18:27:03.705" v="2770" actId="692"/>
          <ac:spMkLst>
            <pc:docMk/>
            <pc:sldMk cId="3042153088" sldId="283"/>
            <ac:spMk id="29" creationId="{5DB2F020-AB6E-41D8-8A33-41E7CE5F88B9}"/>
          </ac:spMkLst>
        </pc:spChg>
        <pc:spChg chg="mod">
          <ac:chgData name="Ken Merrihew" userId="bcb7a1e886d99f07" providerId="LiveId" clId="{BAFED10C-5A82-4F87-8882-E63CBE2AF412}" dt="2018-08-31T18:26:10.472" v="2733" actId="1035"/>
          <ac:spMkLst>
            <pc:docMk/>
            <pc:sldMk cId="3042153088" sldId="283"/>
            <ac:spMk id="31" creationId="{6894238A-00F2-4FED-A174-435422627F26}"/>
          </ac:spMkLst>
        </pc:spChg>
        <pc:spChg chg="mod">
          <ac:chgData name="Ken Merrihew" userId="bcb7a1e886d99f07" providerId="LiveId" clId="{BAFED10C-5A82-4F87-8882-E63CBE2AF412}" dt="2018-08-31T18:26:02.803" v="2725" actId="1035"/>
          <ac:spMkLst>
            <pc:docMk/>
            <pc:sldMk cId="3042153088" sldId="283"/>
            <ac:spMk id="32" creationId="{B5F2E009-592D-4D09-95F8-C18FA1EF1ECA}"/>
          </ac:spMkLst>
        </pc:spChg>
        <pc:spChg chg="mod">
          <ac:chgData name="Ken Merrihew" userId="bcb7a1e886d99f07" providerId="LiveId" clId="{BAFED10C-5A82-4F87-8882-E63CBE2AF412}" dt="2018-09-01T22:12:52.051" v="3883"/>
          <ac:spMkLst>
            <pc:docMk/>
            <pc:sldMk cId="3042153088" sldId="283"/>
            <ac:spMk id="37" creationId="{D4E3A931-E681-43F9-9ED7-0D7C75F53BAD}"/>
          </ac:spMkLst>
        </pc:spChg>
        <pc:spChg chg="mod">
          <ac:chgData name="Ken Merrihew" userId="bcb7a1e886d99f07" providerId="LiveId" clId="{BAFED10C-5A82-4F87-8882-E63CBE2AF412}" dt="2018-08-31T18:29:26.973" v="2787" actId="1076"/>
          <ac:spMkLst>
            <pc:docMk/>
            <pc:sldMk cId="3042153088" sldId="283"/>
            <ac:spMk id="38" creationId="{B874F793-5B82-41BC-8575-5AE244ADA272}"/>
          </ac:spMkLst>
        </pc:spChg>
        <pc:spChg chg="mod">
          <ac:chgData name="Ken Merrihew" userId="bcb7a1e886d99f07" providerId="LiveId" clId="{BAFED10C-5A82-4F87-8882-E63CBE2AF412}" dt="2018-08-31T18:29:31.038" v="2788" actId="1076"/>
          <ac:spMkLst>
            <pc:docMk/>
            <pc:sldMk cId="3042153088" sldId="283"/>
            <ac:spMk id="39" creationId="{75C2951E-16F1-4E06-A0ED-265F29357474}"/>
          </ac:spMkLst>
        </pc:spChg>
        <pc:spChg chg="mod">
          <ac:chgData name="Ken Merrihew" userId="bcb7a1e886d99f07" providerId="LiveId" clId="{BAFED10C-5A82-4F87-8882-E63CBE2AF412}" dt="2018-08-31T18:30:02.139" v="2792" actId="1076"/>
          <ac:spMkLst>
            <pc:docMk/>
            <pc:sldMk cId="3042153088" sldId="283"/>
            <ac:spMk id="43" creationId="{17F112C3-B122-4A2A-AA8A-9518BB008BCB}"/>
          </ac:spMkLst>
        </pc:spChg>
        <pc:spChg chg="mod">
          <ac:chgData name="Ken Merrihew" userId="bcb7a1e886d99f07" providerId="LiveId" clId="{BAFED10C-5A82-4F87-8882-E63CBE2AF412}" dt="2018-08-31T18:30:07.804" v="2794" actId="1076"/>
          <ac:spMkLst>
            <pc:docMk/>
            <pc:sldMk cId="3042153088" sldId="283"/>
            <ac:spMk id="44" creationId="{33F49705-958B-4BD8-BC96-6D5D912E1C4C}"/>
          </ac:spMkLst>
        </pc:spChg>
        <pc:spChg chg="add mod">
          <ac:chgData name="Ken Merrihew" userId="bcb7a1e886d99f07" providerId="LiveId" clId="{BAFED10C-5A82-4F87-8882-E63CBE2AF412}" dt="2018-08-31T18:35:34.198" v="2870" actId="14100"/>
          <ac:spMkLst>
            <pc:docMk/>
            <pc:sldMk cId="3042153088" sldId="283"/>
            <ac:spMk id="45" creationId="{4F82EE6D-58DE-4CBF-A0E7-9F8D07F7FFEC}"/>
          </ac:spMkLst>
        </pc:spChg>
        <pc:grpChg chg="add mod">
          <ac:chgData name="Ken Merrihew" userId="bcb7a1e886d99f07" providerId="LiveId" clId="{BAFED10C-5A82-4F87-8882-E63CBE2AF412}" dt="2018-08-31T18:25:46.979" v="2721" actId="1076"/>
          <ac:grpSpMkLst>
            <pc:docMk/>
            <pc:sldMk cId="3042153088" sldId="283"/>
            <ac:grpSpMk id="21" creationId="{F916A36F-32E0-42B4-916B-B6E4C1AF1280}"/>
          </ac:grpSpMkLst>
        </pc:grpChg>
        <pc:grpChg chg="add mod">
          <ac:chgData name="Ken Merrihew" userId="bcb7a1e886d99f07" providerId="LiveId" clId="{BAFED10C-5A82-4F87-8882-E63CBE2AF412}" dt="2018-09-01T22:12:52.051" v="3883"/>
          <ac:grpSpMkLst>
            <pc:docMk/>
            <pc:sldMk cId="3042153088" sldId="283"/>
            <ac:grpSpMk id="33" creationId="{F2D1D8A4-5DAD-4BF5-A85A-E803B8BAB64B}"/>
          </ac:grpSpMkLst>
        </pc:grpChg>
        <pc:grpChg chg="mod">
          <ac:chgData name="Ken Merrihew" userId="bcb7a1e886d99f07" providerId="LiveId" clId="{BAFED10C-5A82-4F87-8882-E63CBE2AF412}" dt="2018-09-01T22:12:52.051" v="3883"/>
          <ac:grpSpMkLst>
            <pc:docMk/>
            <pc:sldMk cId="3042153088" sldId="283"/>
            <ac:grpSpMk id="36" creationId="{6908DA7D-FCE1-41BE-86FA-11B55764B668}"/>
          </ac:grpSpMkLst>
        </pc:grpChg>
        <pc:picChg chg="add del mod">
          <ac:chgData name="Ken Merrihew" userId="bcb7a1e886d99f07" providerId="LiveId" clId="{BAFED10C-5A82-4F87-8882-E63CBE2AF412}" dt="2018-08-31T18:25:28.270" v="2718" actId="478"/>
          <ac:picMkLst>
            <pc:docMk/>
            <pc:sldMk cId="3042153088" sldId="283"/>
            <ac:picMk id="5" creationId="{F7CA1CF6-0DBC-4ED9-AC76-663FB307254E}"/>
          </ac:picMkLst>
        </pc:picChg>
        <pc:picChg chg="del">
          <ac:chgData name="Ken Merrihew" userId="bcb7a1e886d99f07" providerId="LiveId" clId="{BAFED10C-5A82-4F87-8882-E63CBE2AF412}" dt="2018-08-31T18:12:06.073" v="2439" actId="478"/>
          <ac:picMkLst>
            <pc:docMk/>
            <pc:sldMk cId="3042153088" sldId="283"/>
            <ac:picMk id="7" creationId="{0436B454-4F52-4938-8E7A-969AA42F3878}"/>
          </ac:picMkLst>
        </pc:picChg>
        <pc:picChg chg="add del mod">
          <ac:chgData name="Ken Merrihew" userId="bcb7a1e886d99f07" providerId="LiveId" clId="{BAFED10C-5A82-4F87-8882-E63CBE2AF412}" dt="2018-08-31T18:29:33.092" v="2789" actId="478"/>
          <ac:picMkLst>
            <pc:docMk/>
            <pc:sldMk cId="3042153088" sldId="283"/>
            <ac:picMk id="20" creationId="{A3B78E13-7F4C-4D83-918B-FE6EDCE0E8DF}"/>
          </ac:picMkLst>
        </pc:picChg>
      </pc:sldChg>
      <pc:sldChg chg="addSp delSp modSp add delAnim modAnim">
        <pc:chgData name="Ken Merrihew" userId="bcb7a1e886d99f07" providerId="LiveId" clId="{BAFED10C-5A82-4F87-8882-E63CBE2AF412}" dt="2018-08-31T19:39:49.349" v="3039"/>
        <pc:sldMkLst>
          <pc:docMk/>
          <pc:sldMk cId="1717729539" sldId="284"/>
        </pc:sldMkLst>
        <pc:spChg chg="mod">
          <ac:chgData name="Ken Merrihew" userId="bcb7a1e886d99f07" providerId="LiveId" clId="{BAFED10C-5A82-4F87-8882-E63CBE2AF412}" dt="2018-08-31T19:36:40.180" v="2973" actId="1036"/>
          <ac:spMkLst>
            <pc:docMk/>
            <pc:sldMk cId="1717729539" sldId="284"/>
            <ac:spMk id="3" creationId="{E6350837-4C53-413F-8233-C5A5B4299C4D}"/>
          </ac:spMkLst>
        </pc:spChg>
        <pc:spChg chg="del">
          <ac:chgData name="Ken Merrihew" userId="bcb7a1e886d99f07" providerId="LiveId" clId="{BAFED10C-5A82-4F87-8882-E63CBE2AF412}" dt="2018-08-31T19:36:30.538" v="2921" actId="478"/>
          <ac:spMkLst>
            <pc:docMk/>
            <pc:sldMk cId="1717729539" sldId="284"/>
            <ac:spMk id="9" creationId="{B3203D3F-BE24-49CA-996D-5C712F25B5CB}"/>
          </ac:spMkLst>
        </pc:spChg>
        <pc:spChg chg="add mod">
          <ac:chgData name="Ken Merrihew" userId="bcb7a1e886d99f07" providerId="LiveId" clId="{BAFED10C-5A82-4F87-8882-E63CBE2AF412}" dt="2018-08-31T19:37:09.476" v="3026" actId="1036"/>
          <ac:spMkLst>
            <pc:docMk/>
            <pc:sldMk cId="1717729539" sldId="284"/>
            <ac:spMk id="11" creationId="{B4E649DE-8841-4748-A2BE-7FE64407996B}"/>
          </ac:spMkLst>
        </pc:spChg>
        <pc:spChg chg="del">
          <ac:chgData name="Ken Merrihew" userId="bcb7a1e886d99f07" providerId="LiveId" clId="{BAFED10C-5A82-4F87-8882-E63CBE2AF412}" dt="2018-08-31T19:36:30.538" v="2921" actId="478"/>
          <ac:spMkLst>
            <pc:docMk/>
            <pc:sldMk cId="1717729539" sldId="284"/>
            <ac:spMk id="12" creationId="{BB6E63FA-C1FF-4743-BDD3-4DA5BDD63920}"/>
          </ac:spMkLst>
        </pc:spChg>
        <pc:spChg chg="del">
          <ac:chgData name="Ken Merrihew" userId="bcb7a1e886d99f07" providerId="LiveId" clId="{BAFED10C-5A82-4F87-8882-E63CBE2AF412}" dt="2018-08-31T19:36:32.761" v="2922" actId="478"/>
          <ac:spMkLst>
            <pc:docMk/>
            <pc:sldMk cId="1717729539" sldId="284"/>
            <ac:spMk id="13" creationId="{B51FE0CC-E322-4BE1-9ED6-2CD574B6D3BC}"/>
          </ac:spMkLst>
        </pc:spChg>
        <pc:spChg chg="del">
          <ac:chgData name="Ken Merrihew" userId="bcb7a1e886d99f07" providerId="LiveId" clId="{BAFED10C-5A82-4F87-8882-E63CBE2AF412}" dt="2018-08-31T19:36:30.538" v="2921" actId="478"/>
          <ac:spMkLst>
            <pc:docMk/>
            <pc:sldMk cId="1717729539" sldId="284"/>
            <ac:spMk id="14" creationId="{F4F3B4FF-D26F-4A0B-A6F6-7A44DB9CBAF7}"/>
          </ac:spMkLst>
        </pc:spChg>
        <pc:spChg chg="mod">
          <ac:chgData name="Ken Merrihew" userId="bcb7a1e886d99f07" providerId="LiveId" clId="{BAFED10C-5A82-4F87-8882-E63CBE2AF412}" dt="2018-08-31T19:36:40.180" v="2973" actId="1036"/>
          <ac:spMkLst>
            <pc:docMk/>
            <pc:sldMk cId="1717729539" sldId="284"/>
            <ac:spMk id="15" creationId="{CB7996D9-5F11-4814-9F93-9952598E1C20}"/>
          </ac:spMkLst>
        </pc:spChg>
        <pc:spChg chg="add mod">
          <ac:chgData name="Ken Merrihew" userId="bcb7a1e886d99f07" providerId="LiveId" clId="{BAFED10C-5A82-4F87-8882-E63CBE2AF412}" dt="2018-08-31T19:37:09.476" v="3026" actId="1036"/>
          <ac:spMkLst>
            <pc:docMk/>
            <pc:sldMk cId="1717729539" sldId="284"/>
            <ac:spMk id="16" creationId="{39992EB3-A104-4A48-8B2B-16D41099E613}"/>
          </ac:spMkLst>
        </pc:spChg>
      </pc:sldChg>
      <pc:sldChg chg="add ord">
        <pc:chgData name="Ken Merrihew" userId="bcb7a1e886d99f07" providerId="LiveId" clId="{BAFED10C-5A82-4F87-8882-E63CBE2AF412}" dt="2018-08-31T19:51:38.870" v="3041"/>
        <pc:sldMkLst>
          <pc:docMk/>
          <pc:sldMk cId="577694811" sldId="285"/>
        </pc:sldMkLst>
      </pc:sldChg>
      <pc:sldChg chg="delSp modSp add delAnim modAnim">
        <pc:chgData name="Ken Merrihew" userId="bcb7a1e886d99f07" providerId="LiveId" clId="{BAFED10C-5A82-4F87-8882-E63CBE2AF412}" dt="2018-08-31T19:53:33.020" v="3092"/>
        <pc:sldMkLst>
          <pc:docMk/>
          <pc:sldMk cId="328107340" sldId="286"/>
        </pc:sldMkLst>
        <pc:spChg chg="del">
          <ac:chgData name="Ken Merrihew" userId="bcb7a1e886d99f07" providerId="LiveId" clId="{BAFED10C-5A82-4F87-8882-E63CBE2AF412}" dt="2018-08-31T19:52:24.485" v="3045" actId="478"/>
          <ac:spMkLst>
            <pc:docMk/>
            <pc:sldMk cId="328107340" sldId="286"/>
            <ac:spMk id="3" creationId="{E6350837-4C53-413F-8233-C5A5B4299C4D}"/>
          </ac:spMkLst>
        </pc:spChg>
        <pc:spChg chg="mod">
          <ac:chgData name="Ken Merrihew" userId="bcb7a1e886d99f07" providerId="LiveId" clId="{BAFED10C-5A82-4F87-8882-E63CBE2AF412}" dt="2018-08-31T19:52:55.493" v="3083" actId="2711"/>
          <ac:spMkLst>
            <pc:docMk/>
            <pc:sldMk cId="328107340" sldId="286"/>
            <ac:spMk id="4" creationId="{148E156F-617A-419F-A118-DF8A87CB4E79}"/>
          </ac:spMkLst>
        </pc:spChg>
        <pc:spChg chg="mod">
          <ac:chgData name="Ken Merrihew" userId="bcb7a1e886d99f07" providerId="LiveId" clId="{BAFED10C-5A82-4F87-8882-E63CBE2AF412}" dt="2018-08-31T19:53:25.039" v="3090" actId="207"/>
          <ac:spMkLst>
            <pc:docMk/>
            <pc:sldMk cId="328107340" sldId="286"/>
            <ac:spMk id="7" creationId="{4896329E-C3F1-474E-AF00-7B5E19E8F4BA}"/>
          </ac:spMkLst>
        </pc:spChg>
        <pc:spChg chg="del">
          <ac:chgData name="Ken Merrihew" userId="bcb7a1e886d99f07" providerId="LiveId" clId="{BAFED10C-5A82-4F87-8882-E63CBE2AF412}" dt="2018-08-31T19:52:24.485" v="3045" actId="478"/>
          <ac:spMkLst>
            <pc:docMk/>
            <pc:sldMk cId="328107340" sldId="286"/>
            <ac:spMk id="11" creationId="{B4E649DE-8841-4748-A2BE-7FE64407996B}"/>
          </ac:spMkLst>
        </pc:spChg>
        <pc:spChg chg="del">
          <ac:chgData name="Ken Merrihew" userId="bcb7a1e886d99f07" providerId="LiveId" clId="{BAFED10C-5A82-4F87-8882-E63CBE2AF412}" dt="2018-08-31T19:52:24.485" v="3045" actId="478"/>
          <ac:spMkLst>
            <pc:docMk/>
            <pc:sldMk cId="328107340" sldId="286"/>
            <ac:spMk id="15" creationId="{CB7996D9-5F11-4814-9F93-9952598E1C20}"/>
          </ac:spMkLst>
        </pc:spChg>
        <pc:spChg chg="del">
          <ac:chgData name="Ken Merrihew" userId="bcb7a1e886d99f07" providerId="LiveId" clId="{BAFED10C-5A82-4F87-8882-E63CBE2AF412}" dt="2018-08-31T19:52:24.485" v="3045" actId="478"/>
          <ac:spMkLst>
            <pc:docMk/>
            <pc:sldMk cId="328107340" sldId="286"/>
            <ac:spMk id="16" creationId="{39992EB3-A104-4A48-8B2B-16D41099E613}"/>
          </ac:spMkLst>
        </pc:spChg>
      </pc:sldChg>
      <pc:sldChg chg="add">
        <pc:chgData name="Ken Merrihew" userId="bcb7a1e886d99f07" providerId="LiveId" clId="{BAFED10C-5A82-4F87-8882-E63CBE2AF412}" dt="2018-08-31T19:51:48.023" v="3042"/>
        <pc:sldMkLst>
          <pc:docMk/>
          <pc:sldMk cId="923474761" sldId="287"/>
        </pc:sldMkLst>
      </pc:sldChg>
      <pc:sldChg chg="delSp modSp add delAnim modAnim">
        <pc:chgData name="Ken Merrihew" userId="bcb7a1e886d99f07" providerId="LiveId" clId="{BAFED10C-5A82-4F87-8882-E63CBE2AF412}" dt="2018-08-31T19:54:56.931" v="3104" actId="2711"/>
        <pc:sldMkLst>
          <pc:docMk/>
          <pc:sldMk cId="4192657023" sldId="288"/>
        </pc:sldMkLst>
        <pc:spChg chg="mod">
          <ac:chgData name="Ken Merrihew" userId="bcb7a1e886d99f07" providerId="LiveId" clId="{BAFED10C-5A82-4F87-8882-E63CBE2AF412}" dt="2018-08-31T19:54:56.931" v="3104" actId="2711"/>
          <ac:spMkLst>
            <pc:docMk/>
            <pc:sldMk cId="4192657023" sldId="288"/>
            <ac:spMk id="4" creationId="{148E156F-617A-419F-A118-DF8A87CB4E79}"/>
          </ac:spMkLst>
        </pc:spChg>
        <pc:spChg chg="del">
          <ac:chgData name="Ken Merrihew" userId="bcb7a1e886d99f07" providerId="LiveId" clId="{BAFED10C-5A82-4F87-8882-E63CBE2AF412}" dt="2018-08-31T19:54:30.474" v="3095" actId="478"/>
          <ac:spMkLst>
            <pc:docMk/>
            <pc:sldMk cId="4192657023" sldId="288"/>
            <ac:spMk id="7" creationId="{4896329E-C3F1-474E-AF00-7B5E19E8F4BA}"/>
          </ac:spMkLst>
        </pc:spChg>
      </pc:sldChg>
      <pc:sldChg chg="add">
        <pc:chgData name="Ken Merrihew" userId="bcb7a1e886d99f07" providerId="LiveId" clId="{BAFED10C-5A82-4F87-8882-E63CBE2AF412}" dt="2018-08-31T19:54:22.136" v="3093"/>
        <pc:sldMkLst>
          <pc:docMk/>
          <pc:sldMk cId="710147798" sldId="289"/>
        </pc:sldMkLst>
      </pc:sldChg>
      <pc:sldChg chg="delSp add delAnim">
        <pc:chgData name="Ken Merrihew" userId="bcb7a1e886d99f07" providerId="LiveId" clId="{BAFED10C-5A82-4F87-8882-E63CBE2AF412}" dt="2018-08-31T20:47:58.035" v="3107" actId="478"/>
        <pc:sldMkLst>
          <pc:docMk/>
          <pc:sldMk cId="733632474" sldId="290"/>
        </pc:sldMkLst>
        <pc:spChg chg="del">
          <ac:chgData name="Ken Merrihew" userId="bcb7a1e886d99f07" providerId="LiveId" clId="{BAFED10C-5A82-4F87-8882-E63CBE2AF412}" dt="2018-08-31T20:47:58.035" v="3107" actId="478"/>
          <ac:spMkLst>
            <pc:docMk/>
            <pc:sldMk cId="733632474" sldId="290"/>
            <ac:spMk id="3" creationId="{59FAFE64-C614-4DD6-8653-750085AE3D9F}"/>
          </ac:spMkLst>
        </pc:spChg>
      </pc:sldChg>
      <pc:sldChg chg="add">
        <pc:chgData name="Ken Merrihew" userId="bcb7a1e886d99f07" providerId="LiveId" clId="{BAFED10C-5A82-4F87-8882-E63CBE2AF412}" dt="2018-08-31T20:47:54.406" v="3106"/>
        <pc:sldMkLst>
          <pc:docMk/>
          <pc:sldMk cId="489794840" sldId="291"/>
        </pc:sldMkLst>
      </pc:sldChg>
      <pc:sldChg chg="add">
        <pc:chgData name="Ken Merrihew" userId="bcb7a1e886d99f07" providerId="LiveId" clId="{BAFED10C-5A82-4F87-8882-E63CBE2AF412}" dt="2018-09-01T22:11:34.173" v="3876"/>
        <pc:sldMkLst>
          <pc:docMk/>
          <pc:sldMk cId="320212101" sldId="292"/>
        </pc:sldMkLst>
      </pc:sldChg>
      <pc:sldChg chg="addSp modSp add modAnim">
        <pc:chgData name="Ken Merrihew" userId="bcb7a1e886d99f07" providerId="LiveId" clId="{BAFED10C-5A82-4F87-8882-E63CBE2AF412}" dt="2018-09-02T13:11:48.174" v="4288"/>
        <pc:sldMkLst>
          <pc:docMk/>
          <pc:sldMk cId="4273195854" sldId="293"/>
        </pc:sldMkLst>
        <pc:spChg chg="mod">
          <ac:chgData name="Ken Merrihew" userId="bcb7a1e886d99f07" providerId="LiveId" clId="{BAFED10C-5A82-4F87-8882-E63CBE2AF412}" dt="2018-09-02T13:05:55.673" v="4044" actId="6549"/>
          <ac:spMkLst>
            <pc:docMk/>
            <pc:sldMk cId="4273195854" sldId="293"/>
            <ac:spMk id="3" creationId="{59FAFE64-C614-4DD6-8653-750085AE3D9F}"/>
          </ac:spMkLst>
        </pc:spChg>
        <pc:spChg chg="add mod">
          <ac:chgData name="Ken Merrihew" userId="bcb7a1e886d99f07" providerId="LiveId" clId="{BAFED10C-5A82-4F87-8882-E63CBE2AF412}" dt="2018-09-02T13:11:21.010" v="4248" actId="1038"/>
          <ac:spMkLst>
            <pc:docMk/>
            <pc:sldMk cId="4273195854" sldId="293"/>
            <ac:spMk id="4" creationId="{92119348-A39A-4319-B470-AA4E8785E2A4}"/>
          </ac:spMkLst>
        </pc:spChg>
        <pc:spChg chg="add mod">
          <ac:chgData name="Ken Merrihew" userId="bcb7a1e886d99f07" providerId="LiveId" clId="{BAFED10C-5A82-4F87-8882-E63CBE2AF412}" dt="2018-09-02T13:11:28.426" v="4287" actId="1038"/>
          <ac:spMkLst>
            <pc:docMk/>
            <pc:sldMk cId="4273195854" sldId="293"/>
            <ac:spMk id="5" creationId="{B8182E7A-052F-49C7-ABD5-A7A44E26FC32}"/>
          </ac:spMkLst>
        </pc:spChg>
        <pc:spChg chg="add mod">
          <ac:chgData name="Ken Merrihew" userId="bcb7a1e886d99f07" providerId="LiveId" clId="{BAFED10C-5A82-4F87-8882-E63CBE2AF412}" dt="2018-09-02T13:11:21.010" v="4248" actId="1038"/>
          <ac:spMkLst>
            <pc:docMk/>
            <pc:sldMk cId="4273195854" sldId="293"/>
            <ac:spMk id="6" creationId="{BB8110B6-9734-4674-AB67-55998337502B}"/>
          </ac:spMkLst>
        </pc:spChg>
        <pc:spChg chg="add mod">
          <ac:chgData name="Ken Merrihew" userId="bcb7a1e886d99f07" providerId="LiveId" clId="{BAFED10C-5A82-4F87-8882-E63CBE2AF412}" dt="2018-09-02T13:11:28.426" v="4287" actId="1038"/>
          <ac:spMkLst>
            <pc:docMk/>
            <pc:sldMk cId="4273195854" sldId="293"/>
            <ac:spMk id="7" creationId="{85966861-2037-4E81-8476-0DA5C6216D6F}"/>
          </ac:spMkLst>
        </pc:spChg>
        <pc:spChg chg="add mod">
          <ac:chgData name="Ken Merrihew" userId="bcb7a1e886d99f07" providerId="LiveId" clId="{BAFED10C-5A82-4F87-8882-E63CBE2AF412}" dt="2018-09-02T13:11:28.426" v="4287" actId="1038"/>
          <ac:spMkLst>
            <pc:docMk/>
            <pc:sldMk cId="4273195854" sldId="293"/>
            <ac:spMk id="8" creationId="{9C5A7DA0-31CC-4CA6-A7B9-8E05AD28BF4B}"/>
          </ac:spMkLst>
        </pc:spChg>
      </pc:sldChg>
      <pc:sldChg chg="add">
        <pc:chgData name="Ken Merrihew" userId="bcb7a1e886d99f07" providerId="LiveId" clId="{BAFED10C-5A82-4F87-8882-E63CBE2AF412}" dt="2018-09-02T13:04:37.656" v="3954"/>
        <pc:sldMkLst>
          <pc:docMk/>
          <pc:sldMk cId="755557975" sldId="294"/>
        </pc:sldMkLst>
      </pc:sldChg>
      <pc:sldMasterChg chg="modTransition modSldLayout">
        <pc:chgData name="Ken Merrihew" userId="bcb7a1e886d99f07" providerId="LiveId" clId="{BAFED10C-5A82-4F87-8882-E63CBE2AF412}" dt="2018-08-31T16:27:50.203" v="1747"/>
        <pc:sldMasterMkLst>
          <pc:docMk/>
          <pc:sldMasterMk cId="584586687" sldId="2147483660"/>
        </pc:sldMasterMkLst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4133642166" sldId="2147483661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3261327975" sldId="2147483662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2527433811" sldId="2147483663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2455324162" sldId="2147483664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3065335828" sldId="2147483665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2714476314" sldId="2147483666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416231983" sldId="2147483667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2858388295" sldId="2147483668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40868449" sldId="2147483669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3388797157" sldId="2147483670"/>
          </pc:sldLayoutMkLst>
        </pc:sldLayoutChg>
        <pc:sldLayoutChg chg="modTransition">
          <pc:chgData name="Ken Merrihew" userId="bcb7a1e886d99f07" providerId="LiveId" clId="{BAFED10C-5A82-4F87-8882-E63CBE2AF412}" dt="2018-08-31T16:27:50.203" v="1747"/>
          <pc:sldLayoutMkLst>
            <pc:docMk/>
            <pc:sldMasterMk cId="584586687" sldId="2147483660"/>
            <pc:sldLayoutMk cId="188591327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C079-150B-4976-9721-8DBF680AE3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DEB0-10F1-48CC-9C88-887A36CA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8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00364B-4AC2-4F2F-85CD-3A1FF794E132}"/>
              </a:ext>
            </a:extLst>
          </p:cNvPr>
          <p:cNvSpPr txBox="1"/>
          <p:nvPr/>
        </p:nvSpPr>
        <p:spPr>
          <a:xfrm>
            <a:off x="5237825" y="239927"/>
            <a:ext cx="3478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569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men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andras</a:t>
            </a:r>
            <a:r>
              <a:rPr lang="en-US" sz="3200" dirty="0"/>
              <a:t> – literally, “males”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7BFFC-6460-4803-8B11-2113F1F97CCE}"/>
              </a:ext>
            </a:extLst>
          </p:cNvPr>
          <p:cNvSpPr txBox="1"/>
          <p:nvPr/>
        </p:nvSpPr>
        <p:spPr>
          <a:xfrm>
            <a:off x="3291840" y="2135393"/>
            <a:ext cx="28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Stick ‘</a:t>
            </a:r>
            <a:r>
              <a:rPr lang="en-US" sz="3200" dirty="0" err="1"/>
              <a:t>em</a:t>
            </a:r>
            <a:r>
              <a:rPr lang="en-US" sz="3200" dirty="0"/>
              <a:t> up!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1D237-B5FF-40F0-8045-F20D0B6063A7}"/>
              </a:ext>
            </a:extLst>
          </p:cNvPr>
          <p:cNvSpPr txBox="1"/>
          <p:nvPr/>
        </p:nvSpPr>
        <p:spPr>
          <a:xfrm rot="20997799">
            <a:off x="478054" y="4524860"/>
            <a:ext cx="33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levanten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manos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38E18-F893-4FE9-87BE-86244703A96C}"/>
              </a:ext>
            </a:extLst>
          </p:cNvPr>
          <p:cNvSpPr txBox="1"/>
          <p:nvPr/>
        </p:nvSpPr>
        <p:spPr>
          <a:xfrm rot="200378">
            <a:off x="5232432" y="3087676"/>
            <a:ext cx="306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Höj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dina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händer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9A0D7-6C41-41DD-9F7B-EC907D2CA3DD}"/>
              </a:ext>
            </a:extLst>
          </p:cNvPr>
          <p:cNvSpPr txBox="1"/>
          <p:nvPr/>
        </p:nvSpPr>
        <p:spPr>
          <a:xfrm rot="20997799">
            <a:off x="5609770" y="1673210"/>
            <a:ext cx="306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800" dirty="0">
                <a:solidFill>
                  <a:srgbClr val="FF3399"/>
                </a:solidFill>
              </a:rPr>
              <a:t>Поднимите руки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DCD0C-6DEE-4F34-BA85-64CCB771B987}"/>
              </a:ext>
            </a:extLst>
          </p:cNvPr>
          <p:cNvSpPr txBox="1"/>
          <p:nvPr/>
        </p:nvSpPr>
        <p:spPr>
          <a:xfrm rot="321976">
            <a:off x="356936" y="3556373"/>
            <a:ext cx="375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بالا بردن دست خود را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19D76-2C48-49C9-9F39-0420D46124C7}"/>
              </a:ext>
            </a:extLst>
          </p:cNvPr>
          <p:cNvSpPr txBox="1"/>
          <p:nvPr/>
        </p:nvSpPr>
        <p:spPr>
          <a:xfrm rot="21277323">
            <a:off x="1269863" y="2947311"/>
            <a:ext cx="253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הרם את ידיך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65AE7-1B5E-4413-AC76-68E193BCD960}"/>
              </a:ext>
            </a:extLst>
          </p:cNvPr>
          <p:cNvSpPr txBox="1"/>
          <p:nvPr/>
        </p:nvSpPr>
        <p:spPr>
          <a:xfrm rot="555288">
            <a:off x="1538404" y="5319333"/>
            <a:ext cx="230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Alzi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le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mani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304E9-202D-48DC-919C-2BBC14D0950D}"/>
              </a:ext>
            </a:extLst>
          </p:cNvPr>
          <p:cNvSpPr txBox="1"/>
          <p:nvPr/>
        </p:nvSpPr>
        <p:spPr>
          <a:xfrm rot="20774019">
            <a:off x="4891785" y="3910259"/>
            <a:ext cx="320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kuinua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471B9-FE71-4B87-B1C7-CA74740BCA2F}"/>
              </a:ext>
            </a:extLst>
          </p:cNvPr>
          <p:cNvSpPr txBox="1"/>
          <p:nvPr/>
        </p:nvSpPr>
        <p:spPr>
          <a:xfrm rot="20997799">
            <a:off x="5652188" y="4440396"/>
            <a:ext cx="306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Levante as </a:t>
            </a:r>
            <a:r>
              <a:rPr lang="en-US" sz="2800" dirty="0" err="1">
                <a:solidFill>
                  <a:srgbClr val="FF0000"/>
                </a:solidFill>
              </a:rPr>
              <a:t>mãos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59AD4C-9943-4B7F-83B1-64C72F3B65A7}"/>
              </a:ext>
            </a:extLst>
          </p:cNvPr>
          <p:cNvSpPr txBox="1"/>
          <p:nvPr/>
        </p:nvSpPr>
        <p:spPr>
          <a:xfrm rot="20997799">
            <a:off x="878691" y="2376002"/>
            <a:ext cx="253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ghoplIj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pep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6FC3B-E94F-4032-A377-B2BFB234C1F6}"/>
              </a:ext>
            </a:extLst>
          </p:cNvPr>
          <p:cNvSpPr txBox="1"/>
          <p:nvPr/>
        </p:nvSpPr>
        <p:spPr>
          <a:xfrm rot="468828">
            <a:off x="4823990" y="5025643"/>
            <a:ext cx="209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手を上げろ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344BF-D86B-40AC-8D7A-A7D0CED3F2D5}"/>
              </a:ext>
            </a:extLst>
          </p:cNvPr>
          <p:cNvSpPr txBox="1"/>
          <p:nvPr/>
        </p:nvSpPr>
        <p:spPr>
          <a:xfrm>
            <a:off x="5568238" y="2606859"/>
            <a:ext cx="323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E989FF"/>
                </a:solidFill>
                <a:latin typeface="Arial Rounded MT Bold" panose="020F0704030504030204" pitchFamily="34" charset="0"/>
              </a:rPr>
              <a:t>i to outou na rima</a:t>
            </a:r>
            <a:endParaRPr lang="en-US" sz="2800" dirty="0">
              <a:solidFill>
                <a:srgbClr val="E989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B8E0C4-C3D9-4C6F-AC13-541EC0B7BD3D}"/>
              </a:ext>
            </a:extLst>
          </p:cNvPr>
          <p:cNvGrpSpPr/>
          <p:nvPr/>
        </p:nvGrpSpPr>
        <p:grpSpPr>
          <a:xfrm>
            <a:off x="3419075" y="2837461"/>
            <a:ext cx="2033585" cy="3413545"/>
            <a:chOff x="-2520282" y="-908984"/>
            <a:chExt cx="2706702" cy="604730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992AF95-CDD8-4579-86A0-1D57D43C5DB6}"/>
                </a:ext>
              </a:extLst>
            </p:cNvPr>
            <p:cNvGrpSpPr/>
            <p:nvPr/>
          </p:nvGrpSpPr>
          <p:grpSpPr>
            <a:xfrm>
              <a:off x="-1744506" y="-805602"/>
              <a:ext cx="1273364" cy="3787819"/>
              <a:chOff x="-1744506" y="-805602"/>
              <a:chExt cx="1273364" cy="378781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9D7DC40-8231-4376-BA29-FE33E638A7A0}"/>
                  </a:ext>
                </a:extLst>
              </p:cNvPr>
              <p:cNvSpPr/>
              <p:nvPr/>
            </p:nvSpPr>
            <p:spPr>
              <a:xfrm>
                <a:off x="-1670809" y="-805602"/>
                <a:ext cx="1111218" cy="1344045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7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69ED96-4B34-4885-8139-193F0501F85C}"/>
                  </a:ext>
                </a:extLst>
              </p:cNvPr>
              <p:cNvSpPr/>
              <p:nvPr/>
            </p:nvSpPr>
            <p:spPr>
              <a:xfrm>
                <a:off x="-1744506" y="873538"/>
                <a:ext cx="1273364" cy="2108679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7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F2A961B-8916-469B-956D-D34902C9823B}"/>
                </a:ext>
              </a:extLst>
            </p:cNvPr>
            <p:cNvGrpSpPr/>
            <p:nvPr/>
          </p:nvGrpSpPr>
          <p:grpSpPr>
            <a:xfrm>
              <a:off x="-2520282" y="3154006"/>
              <a:ext cx="2706702" cy="1984316"/>
              <a:chOff x="-2553838" y="3070116"/>
              <a:chExt cx="2706702" cy="198431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3CAA8E5-7420-4D32-8DB5-5A5C2B69496A}"/>
                  </a:ext>
                </a:extLst>
              </p:cNvPr>
              <p:cNvSpPr/>
              <p:nvPr/>
            </p:nvSpPr>
            <p:spPr>
              <a:xfrm>
                <a:off x="-474390" y="4702006"/>
                <a:ext cx="627254" cy="344077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231C5B5-3A5F-4F0F-ACC9-565A08B7A847}"/>
                  </a:ext>
                </a:extLst>
              </p:cNvPr>
              <p:cNvSpPr/>
              <p:nvPr/>
            </p:nvSpPr>
            <p:spPr>
              <a:xfrm>
                <a:off x="-2063692" y="3070116"/>
                <a:ext cx="1753299" cy="1812278"/>
              </a:xfrm>
              <a:custGeom>
                <a:avLst/>
                <a:gdLst>
                  <a:gd name="connsiteX0" fmla="*/ 0 w 1803633"/>
                  <a:gd name="connsiteY0" fmla="*/ 1814405 h 1814405"/>
                  <a:gd name="connsiteX1" fmla="*/ 310393 w 1803633"/>
                  <a:gd name="connsiteY1" fmla="*/ 480555 h 1814405"/>
                  <a:gd name="connsiteX2" fmla="*/ 956345 w 1803633"/>
                  <a:gd name="connsiteY2" fmla="*/ 2383 h 1814405"/>
                  <a:gd name="connsiteX3" fmla="*/ 1543575 w 1803633"/>
                  <a:gd name="connsiteY3" fmla="*/ 363109 h 1814405"/>
                  <a:gd name="connsiteX4" fmla="*/ 1803633 w 1803633"/>
                  <a:gd name="connsiteY4" fmla="*/ 1688570 h 1814405"/>
                  <a:gd name="connsiteX0" fmla="*/ 0 w 1803633"/>
                  <a:gd name="connsiteY0" fmla="*/ 1812278 h 1812278"/>
                  <a:gd name="connsiteX1" fmla="*/ 343949 w 1803633"/>
                  <a:gd name="connsiteY1" fmla="*/ 394538 h 1812278"/>
                  <a:gd name="connsiteX2" fmla="*/ 956345 w 1803633"/>
                  <a:gd name="connsiteY2" fmla="*/ 256 h 1812278"/>
                  <a:gd name="connsiteX3" fmla="*/ 1543575 w 1803633"/>
                  <a:gd name="connsiteY3" fmla="*/ 360982 h 1812278"/>
                  <a:gd name="connsiteX4" fmla="*/ 1803633 w 1803633"/>
                  <a:gd name="connsiteY4" fmla="*/ 1686443 h 1812278"/>
                  <a:gd name="connsiteX0" fmla="*/ 0 w 1753299"/>
                  <a:gd name="connsiteY0" fmla="*/ 1812278 h 1812278"/>
                  <a:gd name="connsiteX1" fmla="*/ 293615 w 1753299"/>
                  <a:gd name="connsiteY1" fmla="*/ 394538 h 1812278"/>
                  <a:gd name="connsiteX2" fmla="*/ 906011 w 1753299"/>
                  <a:gd name="connsiteY2" fmla="*/ 256 h 1812278"/>
                  <a:gd name="connsiteX3" fmla="*/ 1493241 w 1753299"/>
                  <a:gd name="connsiteY3" fmla="*/ 360982 h 1812278"/>
                  <a:gd name="connsiteX4" fmla="*/ 1753299 w 1753299"/>
                  <a:gd name="connsiteY4" fmla="*/ 1686443 h 181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3299" h="1812278">
                    <a:moveTo>
                      <a:pt x="0" y="1812278"/>
                    </a:moveTo>
                    <a:cubicBezTo>
                      <a:pt x="75501" y="1296355"/>
                      <a:pt x="142613" y="696542"/>
                      <a:pt x="293615" y="394538"/>
                    </a:cubicBezTo>
                    <a:cubicBezTo>
                      <a:pt x="444617" y="92534"/>
                      <a:pt x="706073" y="5849"/>
                      <a:pt x="906011" y="256"/>
                    </a:cubicBezTo>
                    <a:cubicBezTo>
                      <a:pt x="1105949" y="-5337"/>
                      <a:pt x="1352026" y="79951"/>
                      <a:pt x="1493241" y="360982"/>
                    </a:cubicBezTo>
                    <a:cubicBezTo>
                      <a:pt x="1634456" y="642013"/>
                      <a:pt x="1693877" y="1164228"/>
                      <a:pt x="1753299" y="1686443"/>
                    </a:cubicBezTo>
                  </a:path>
                </a:pathLst>
              </a:custGeom>
              <a:noFill/>
              <a:ln w="1270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A8B7D4A-6FEF-42AD-81D8-C344EFD5148E}"/>
                  </a:ext>
                </a:extLst>
              </p:cNvPr>
              <p:cNvSpPr/>
              <p:nvPr/>
            </p:nvSpPr>
            <p:spPr>
              <a:xfrm>
                <a:off x="-2553838" y="4710355"/>
                <a:ext cx="627254" cy="344077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B23FAA8-8DC0-48D0-9643-00B134E3E4A3}"/>
                </a:ext>
              </a:extLst>
            </p:cNvPr>
            <p:cNvGrpSpPr/>
            <p:nvPr/>
          </p:nvGrpSpPr>
          <p:grpSpPr>
            <a:xfrm>
              <a:off x="-2385768" y="-908984"/>
              <a:ext cx="2523270" cy="1589600"/>
              <a:chOff x="-2377379" y="-925762"/>
              <a:chExt cx="2523270" cy="158960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B7221DD-3510-439A-AEF0-61C4DE84CD63}"/>
                  </a:ext>
                </a:extLst>
              </p:cNvPr>
              <p:cNvSpPr/>
              <p:nvPr/>
            </p:nvSpPr>
            <p:spPr>
              <a:xfrm>
                <a:off x="-2226966" y="-767682"/>
                <a:ext cx="2240310" cy="1431520"/>
              </a:xfrm>
              <a:custGeom>
                <a:avLst/>
                <a:gdLst>
                  <a:gd name="connsiteX0" fmla="*/ 449 w 2240310"/>
                  <a:gd name="connsiteY0" fmla="*/ 0 h 1301381"/>
                  <a:gd name="connsiteX1" fmla="*/ 176618 w 2240310"/>
                  <a:gd name="connsiteY1" fmla="*/ 872455 h 1301381"/>
                  <a:gd name="connsiteX2" fmla="*/ 1082629 w 2240310"/>
                  <a:gd name="connsiteY2" fmla="*/ 1300294 h 1301381"/>
                  <a:gd name="connsiteX3" fmla="*/ 1971862 w 2240310"/>
                  <a:gd name="connsiteY3" fmla="*/ 964734 h 1301381"/>
                  <a:gd name="connsiteX4" fmla="*/ 2240310 w 2240310"/>
                  <a:gd name="connsiteY4" fmla="*/ 92279 h 130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0310" h="1301381">
                    <a:moveTo>
                      <a:pt x="449" y="0"/>
                    </a:moveTo>
                    <a:cubicBezTo>
                      <a:pt x="-1648" y="327869"/>
                      <a:pt x="-3745" y="655739"/>
                      <a:pt x="176618" y="872455"/>
                    </a:cubicBezTo>
                    <a:cubicBezTo>
                      <a:pt x="356981" y="1089171"/>
                      <a:pt x="783422" y="1284914"/>
                      <a:pt x="1082629" y="1300294"/>
                    </a:cubicBezTo>
                    <a:cubicBezTo>
                      <a:pt x="1381836" y="1315674"/>
                      <a:pt x="1778915" y="1166070"/>
                      <a:pt x="1971862" y="964734"/>
                    </a:cubicBezTo>
                    <a:cubicBezTo>
                      <a:pt x="2164809" y="763398"/>
                      <a:pt x="2202559" y="427838"/>
                      <a:pt x="2240310" y="92279"/>
                    </a:cubicBezTo>
                  </a:path>
                </a:pathLst>
              </a:custGeom>
              <a:noFill/>
              <a:ln w="1270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5F8B984-6546-4E14-831D-A932A40B5B0B}"/>
                  </a:ext>
                </a:extLst>
              </p:cNvPr>
              <p:cNvSpPr/>
              <p:nvPr/>
            </p:nvSpPr>
            <p:spPr>
              <a:xfrm rot="16200000">
                <a:off x="-269703" y="-719583"/>
                <a:ext cx="518391" cy="312796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C5FE673-22FD-45B4-BDE2-F250019F780F}"/>
                  </a:ext>
                </a:extLst>
              </p:cNvPr>
              <p:cNvSpPr/>
              <p:nvPr/>
            </p:nvSpPr>
            <p:spPr>
              <a:xfrm rot="16200000">
                <a:off x="-2480177" y="-822964"/>
                <a:ext cx="518391" cy="312796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1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men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andras</a:t>
            </a:r>
            <a:r>
              <a:rPr lang="en-US" sz="3200" dirty="0"/>
              <a:t> – literally, “males”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16A36F-32E0-42B4-916B-B6E4C1AF1280}"/>
              </a:ext>
            </a:extLst>
          </p:cNvPr>
          <p:cNvGrpSpPr/>
          <p:nvPr/>
        </p:nvGrpSpPr>
        <p:grpSpPr>
          <a:xfrm>
            <a:off x="4764946" y="3691314"/>
            <a:ext cx="1324433" cy="2534524"/>
            <a:chOff x="-2520282" y="-711601"/>
            <a:chExt cx="2734831" cy="584992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15EFFC-F899-4DC4-B8CA-F677578C4BF3}"/>
                </a:ext>
              </a:extLst>
            </p:cNvPr>
            <p:cNvGrpSpPr/>
            <p:nvPr/>
          </p:nvGrpSpPr>
          <p:grpSpPr>
            <a:xfrm>
              <a:off x="-1824249" y="-659675"/>
              <a:ext cx="1400701" cy="3639470"/>
              <a:chOff x="-1824249" y="-659675"/>
              <a:chExt cx="1400701" cy="363947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894238A-00F2-4FED-A174-435422627F26}"/>
                  </a:ext>
                </a:extLst>
              </p:cNvPr>
              <p:cNvSpPr/>
              <p:nvPr/>
            </p:nvSpPr>
            <p:spPr>
              <a:xfrm>
                <a:off x="-1711482" y="-659675"/>
                <a:ext cx="1222338" cy="1306629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7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5F2E009-592D-4D09-95F8-C18FA1EF1ECA}"/>
                  </a:ext>
                </a:extLst>
              </p:cNvPr>
              <p:cNvSpPr/>
              <p:nvPr/>
            </p:nvSpPr>
            <p:spPr>
              <a:xfrm>
                <a:off x="-1824249" y="939313"/>
                <a:ext cx="1400701" cy="2040482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7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F732B6A-FAFD-4FFC-A6DD-F2DC668FBFEA}"/>
                </a:ext>
              </a:extLst>
            </p:cNvPr>
            <p:cNvGrpSpPr/>
            <p:nvPr/>
          </p:nvGrpSpPr>
          <p:grpSpPr>
            <a:xfrm>
              <a:off x="-2520282" y="3154006"/>
              <a:ext cx="2706702" cy="1984316"/>
              <a:chOff x="-2553838" y="3070116"/>
              <a:chExt cx="2706702" cy="198431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7524057-362B-4034-850D-40CF4192D198}"/>
                  </a:ext>
                </a:extLst>
              </p:cNvPr>
              <p:cNvSpPr/>
              <p:nvPr/>
            </p:nvSpPr>
            <p:spPr>
              <a:xfrm>
                <a:off x="-474390" y="4702006"/>
                <a:ext cx="627254" cy="344077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B2F020-AB6E-41D8-8A33-41E7CE5F88B9}"/>
                  </a:ext>
                </a:extLst>
              </p:cNvPr>
              <p:cNvSpPr/>
              <p:nvPr/>
            </p:nvSpPr>
            <p:spPr>
              <a:xfrm>
                <a:off x="-2063692" y="3070116"/>
                <a:ext cx="1753299" cy="1812278"/>
              </a:xfrm>
              <a:custGeom>
                <a:avLst/>
                <a:gdLst>
                  <a:gd name="connsiteX0" fmla="*/ 0 w 1803633"/>
                  <a:gd name="connsiteY0" fmla="*/ 1814405 h 1814405"/>
                  <a:gd name="connsiteX1" fmla="*/ 310393 w 1803633"/>
                  <a:gd name="connsiteY1" fmla="*/ 480555 h 1814405"/>
                  <a:gd name="connsiteX2" fmla="*/ 956345 w 1803633"/>
                  <a:gd name="connsiteY2" fmla="*/ 2383 h 1814405"/>
                  <a:gd name="connsiteX3" fmla="*/ 1543575 w 1803633"/>
                  <a:gd name="connsiteY3" fmla="*/ 363109 h 1814405"/>
                  <a:gd name="connsiteX4" fmla="*/ 1803633 w 1803633"/>
                  <a:gd name="connsiteY4" fmla="*/ 1688570 h 1814405"/>
                  <a:gd name="connsiteX0" fmla="*/ 0 w 1803633"/>
                  <a:gd name="connsiteY0" fmla="*/ 1812278 h 1812278"/>
                  <a:gd name="connsiteX1" fmla="*/ 343949 w 1803633"/>
                  <a:gd name="connsiteY1" fmla="*/ 394538 h 1812278"/>
                  <a:gd name="connsiteX2" fmla="*/ 956345 w 1803633"/>
                  <a:gd name="connsiteY2" fmla="*/ 256 h 1812278"/>
                  <a:gd name="connsiteX3" fmla="*/ 1543575 w 1803633"/>
                  <a:gd name="connsiteY3" fmla="*/ 360982 h 1812278"/>
                  <a:gd name="connsiteX4" fmla="*/ 1803633 w 1803633"/>
                  <a:gd name="connsiteY4" fmla="*/ 1686443 h 1812278"/>
                  <a:gd name="connsiteX0" fmla="*/ 0 w 1753299"/>
                  <a:gd name="connsiteY0" fmla="*/ 1812278 h 1812278"/>
                  <a:gd name="connsiteX1" fmla="*/ 293615 w 1753299"/>
                  <a:gd name="connsiteY1" fmla="*/ 394538 h 1812278"/>
                  <a:gd name="connsiteX2" fmla="*/ 906011 w 1753299"/>
                  <a:gd name="connsiteY2" fmla="*/ 256 h 1812278"/>
                  <a:gd name="connsiteX3" fmla="*/ 1493241 w 1753299"/>
                  <a:gd name="connsiteY3" fmla="*/ 360982 h 1812278"/>
                  <a:gd name="connsiteX4" fmla="*/ 1753299 w 1753299"/>
                  <a:gd name="connsiteY4" fmla="*/ 1686443 h 181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3299" h="1812278">
                    <a:moveTo>
                      <a:pt x="0" y="1812278"/>
                    </a:moveTo>
                    <a:cubicBezTo>
                      <a:pt x="75501" y="1296355"/>
                      <a:pt x="142613" y="696542"/>
                      <a:pt x="293615" y="394538"/>
                    </a:cubicBezTo>
                    <a:cubicBezTo>
                      <a:pt x="444617" y="92534"/>
                      <a:pt x="706073" y="5849"/>
                      <a:pt x="906011" y="256"/>
                    </a:cubicBezTo>
                    <a:cubicBezTo>
                      <a:pt x="1105949" y="-5337"/>
                      <a:pt x="1352026" y="79951"/>
                      <a:pt x="1493241" y="360982"/>
                    </a:cubicBezTo>
                    <a:cubicBezTo>
                      <a:pt x="1634456" y="642013"/>
                      <a:pt x="1693877" y="1164228"/>
                      <a:pt x="1753299" y="1686443"/>
                    </a:cubicBezTo>
                  </a:path>
                </a:pathLst>
              </a:custGeom>
              <a:noFill/>
              <a:ln w="1143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350E265-8EFF-4292-A8D1-B44CF3FE37F6}"/>
                  </a:ext>
                </a:extLst>
              </p:cNvPr>
              <p:cNvSpPr/>
              <p:nvPr/>
            </p:nvSpPr>
            <p:spPr>
              <a:xfrm>
                <a:off x="-2553838" y="4710355"/>
                <a:ext cx="627254" cy="344077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E103BD-FFF6-40B7-9B9B-12C51AC164A9}"/>
                </a:ext>
              </a:extLst>
            </p:cNvPr>
            <p:cNvGrpSpPr/>
            <p:nvPr/>
          </p:nvGrpSpPr>
          <p:grpSpPr>
            <a:xfrm>
              <a:off x="-2466595" y="-711601"/>
              <a:ext cx="2681144" cy="1516178"/>
              <a:chOff x="-2458206" y="-728379"/>
              <a:chExt cx="2681144" cy="1516178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1ADCF44-1A6C-411F-9877-9A9E9030AD42}"/>
                  </a:ext>
                </a:extLst>
              </p:cNvPr>
              <p:cNvSpPr/>
              <p:nvPr/>
            </p:nvSpPr>
            <p:spPr>
              <a:xfrm>
                <a:off x="-2216069" y="-643719"/>
                <a:ext cx="2240309" cy="1431518"/>
              </a:xfrm>
              <a:custGeom>
                <a:avLst/>
                <a:gdLst>
                  <a:gd name="connsiteX0" fmla="*/ 449 w 2240310"/>
                  <a:gd name="connsiteY0" fmla="*/ 0 h 1301381"/>
                  <a:gd name="connsiteX1" fmla="*/ 176618 w 2240310"/>
                  <a:gd name="connsiteY1" fmla="*/ 872455 h 1301381"/>
                  <a:gd name="connsiteX2" fmla="*/ 1082629 w 2240310"/>
                  <a:gd name="connsiteY2" fmla="*/ 1300294 h 1301381"/>
                  <a:gd name="connsiteX3" fmla="*/ 1971862 w 2240310"/>
                  <a:gd name="connsiteY3" fmla="*/ 964734 h 1301381"/>
                  <a:gd name="connsiteX4" fmla="*/ 2240310 w 2240310"/>
                  <a:gd name="connsiteY4" fmla="*/ 92279 h 130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0310" h="1301381">
                    <a:moveTo>
                      <a:pt x="449" y="0"/>
                    </a:moveTo>
                    <a:cubicBezTo>
                      <a:pt x="-1648" y="327869"/>
                      <a:pt x="-3745" y="655739"/>
                      <a:pt x="176618" y="872455"/>
                    </a:cubicBezTo>
                    <a:cubicBezTo>
                      <a:pt x="356981" y="1089171"/>
                      <a:pt x="783422" y="1284914"/>
                      <a:pt x="1082629" y="1300294"/>
                    </a:cubicBezTo>
                    <a:cubicBezTo>
                      <a:pt x="1381836" y="1315674"/>
                      <a:pt x="1778915" y="1166070"/>
                      <a:pt x="1971862" y="964734"/>
                    </a:cubicBezTo>
                    <a:cubicBezTo>
                      <a:pt x="2164809" y="763398"/>
                      <a:pt x="2202559" y="427838"/>
                      <a:pt x="2240310" y="92279"/>
                    </a:cubicBezTo>
                  </a:path>
                </a:pathLst>
              </a:custGeom>
              <a:noFill/>
              <a:ln w="1143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0136F0F-A154-4E2F-A3A4-8D4EB110D98B}"/>
                  </a:ext>
                </a:extLst>
              </p:cNvPr>
              <p:cNvSpPr/>
              <p:nvPr/>
            </p:nvSpPr>
            <p:spPr>
              <a:xfrm>
                <a:off x="-205485" y="-722907"/>
                <a:ext cx="428423" cy="503762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13FF180-2C5B-42C7-BBF9-10C519B6FBC3}"/>
                  </a:ext>
                </a:extLst>
              </p:cNvPr>
              <p:cNvSpPr/>
              <p:nvPr/>
            </p:nvSpPr>
            <p:spPr>
              <a:xfrm>
                <a:off x="-2458206" y="-728379"/>
                <a:ext cx="428423" cy="503763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D1D8A4-5DAD-4BF5-A85A-E803B8BAB64B}"/>
              </a:ext>
            </a:extLst>
          </p:cNvPr>
          <p:cNvGrpSpPr/>
          <p:nvPr/>
        </p:nvGrpSpPr>
        <p:grpSpPr>
          <a:xfrm>
            <a:off x="2347358" y="1870055"/>
            <a:ext cx="2913571" cy="4392722"/>
            <a:chOff x="-2520282" y="-602417"/>
            <a:chExt cx="3525420" cy="574073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11A1CDB-F989-4B0A-8894-082C3B44282E}"/>
                </a:ext>
              </a:extLst>
            </p:cNvPr>
            <p:cNvGrpSpPr/>
            <p:nvPr/>
          </p:nvGrpSpPr>
          <p:grpSpPr>
            <a:xfrm>
              <a:off x="-1754529" y="-602417"/>
              <a:ext cx="1400701" cy="3620733"/>
              <a:chOff x="-1754529" y="-602417"/>
              <a:chExt cx="1400701" cy="3620733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7F112C3-B122-4A2A-AA8A-9518BB008BCB}"/>
                  </a:ext>
                </a:extLst>
              </p:cNvPr>
              <p:cNvSpPr/>
              <p:nvPr/>
            </p:nvSpPr>
            <p:spPr>
              <a:xfrm>
                <a:off x="-1685867" y="-602417"/>
                <a:ext cx="1222339" cy="1306631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7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F49705-958B-4BD8-BC96-6D5D912E1C4C}"/>
                  </a:ext>
                </a:extLst>
              </p:cNvPr>
              <p:cNvSpPr/>
              <p:nvPr/>
            </p:nvSpPr>
            <p:spPr>
              <a:xfrm>
                <a:off x="-1754529" y="977833"/>
                <a:ext cx="1400701" cy="2040483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7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FA895B5-EE0E-4E1A-B8F2-C3567E255D3A}"/>
                </a:ext>
              </a:extLst>
            </p:cNvPr>
            <p:cNvGrpSpPr/>
            <p:nvPr/>
          </p:nvGrpSpPr>
          <p:grpSpPr>
            <a:xfrm>
              <a:off x="-2520282" y="3154006"/>
              <a:ext cx="2706702" cy="1984316"/>
              <a:chOff x="-2553838" y="3070116"/>
              <a:chExt cx="2706702" cy="1984316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D3AA7D8-6AC5-45DD-801C-C88956A6800E}"/>
                  </a:ext>
                </a:extLst>
              </p:cNvPr>
              <p:cNvSpPr/>
              <p:nvPr/>
            </p:nvSpPr>
            <p:spPr>
              <a:xfrm>
                <a:off x="-474390" y="4702006"/>
                <a:ext cx="627254" cy="344077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232F8D-2111-4416-BCE1-B0C495C2969F}"/>
                  </a:ext>
                </a:extLst>
              </p:cNvPr>
              <p:cNvSpPr/>
              <p:nvPr/>
            </p:nvSpPr>
            <p:spPr>
              <a:xfrm>
                <a:off x="-2063692" y="3070116"/>
                <a:ext cx="1753299" cy="1812278"/>
              </a:xfrm>
              <a:custGeom>
                <a:avLst/>
                <a:gdLst>
                  <a:gd name="connsiteX0" fmla="*/ 0 w 1803633"/>
                  <a:gd name="connsiteY0" fmla="*/ 1814405 h 1814405"/>
                  <a:gd name="connsiteX1" fmla="*/ 310393 w 1803633"/>
                  <a:gd name="connsiteY1" fmla="*/ 480555 h 1814405"/>
                  <a:gd name="connsiteX2" fmla="*/ 956345 w 1803633"/>
                  <a:gd name="connsiteY2" fmla="*/ 2383 h 1814405"/>
                  <a:gd name="connsiteX3" fmla="*/ 1543575 w 1803633"/>
                  <a:gd name="connsiteY3" fmla="*/ 363109 h 1814405"/>
                  <a:gd name="connsiteX4" fmla="*/ 1803633 w 1803633"/>
                  <a:gd name="connsiteY4" fmla="*/ 1688570 h 1814405"/>
                  <a:gd name="connsiteX0" fmla="*/ 0 w 1803633"/>
                  <a:gd name="connsiteY0" fmla="*/ 1812278 h 1812278"/>
                  <a:gd name="connsiteX1" fmla="*/ 343949 w 1803633"/>
                  <a:gd name="connsiteY1" fmla="*/ 394538 h 1812278"/>
                  <a:gd name="connsiteX2" fmla="*/ 956345 w 1803633"/>
                  <a:gd name="connsiteY2" fmla="*/ 256 h 1812278"/>
                  <a:gd name="connsiteX3" fmla="*/ 1543575 w 1803633"/>
                  <a:gd name="connsiteY3" fmla="*/ 360982 h 1812278"/>
                  <a:gd name="connsiteX4" fmla="*/ 1803633 w 1803633"/>
                  <a:gd name="connsiteY4" fmla="*/ 1686443 h 1812278"/>
                  <a:gd name="connsiteX0" fmla="*/ 0 w 1753299"/>
                  <a:gd name="connsiteY0" fmla="*/ 1812278 h 1812278"/>
                  <a:gd name="connsiteX1" fmla="*/ 293615 w 1753299"/>
                  <a:gd name="connsiteY1" fmla="*/ 394538 h 1812278"/>
                  <a:gd name="connsiteX2" fmla="*/ 906011 w 1753299"/>
                  <a:gd name="connsiteY2" fmla="*/ 256 h 1812278"/>
                  <a:gd name="connsiteX3" fmla="*/ 1493241 w 1753299"/>
                  <a:gd name="connsiteY3" fmla="*/ 360982 h 1812278"/>
                  <a:gd name="connsiteX4" fmla="*/ 1753299 w 1753299"/>
                  <a:gd name="connsiteY4" fmla="*/ 1686443 h 181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3299" h="1812278">
                    <a:moveTo>
                      <a:pt x="0" y="1812278"/>
                    </a:moveTo>
                    <a:cubicBezTo>
                      <a:pt x="75501" y="1296355"/>
                      <a:pt x="142613" y="696542"/>
                      <a:pt x="293615" y="394538"/>
                    </a:cubicBezTo>
                    <a:cubicBezTo>
                      <a:pt x="444617" y="92534"/>
                      <a:pt x="706073" y="5849"/>
                      <a:pt x="906011" y="256"/>
                    </a:cubicBezTo>
                    <a:cubicBezTo>
                      <a:pt x="1105949" y="-5337"/>
                      <a:pt x="1352026" y="79951"/>
                      <a:pt x="1493241" y="360982"/>
                    </a:cubicBezTo>
                    <a:cubicBezTo>
                      <a:pt x="1634456" y="642013"/>
                      <a:pt x="1693877" y="1164228"/>
                      <a:pt x="1753299" y="1686443"/>
                    </a:cubicBezTo>
                  </a:path>
                </a:pathLst>
              </a:custGeom>
              <a:noFill/>
              <a:ln w="1524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0FE988C-6CAD-426D-8926-487B3C434A3A}"/>
                  </a:ext>
                </a:extLst>
              </p:cNvPr>
              <p:cNvSpPr/>
              <p:nvPr/>
            </p:nvSpPr>
            <p:spPr>
              <a:xfrm>
                <a:off x="-2553838" y="4710355"/>
                <a:ext cx="627254" cy="344077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908DA7D-FCE1-41BE-86FA-11B55764B668}"/>
                </a:ext>
              </a:extLst>
            </p:cNvPr>
            <p:cNvGrpSpPr/>
            <p:nvPr/>
          </p:nvGrpSpPr>
          <p:grpSpPr>
            <a:xfrm>
              <a:off x="-2082198" y="644634"/>
              <a:ext cx="3087336" cy="2033998"/>
              <a:chOff x="-2073809" y="627856"/>
              <a:chExt cx="3087336" cy="2033998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E3A931-E681-43F9-9ED7-0D7C75F53BAD}"/>
                  </a:ext>
                </a:extLst>
              </p:cNvPr>
              <p:cNvSpPr/>
              <p:nvPr/>
            </p:nvSpPr>
            <p:spPr>
              <a:xfrm>
                <a:off x="-2073809" y="722377"/>
                <a:ext cx="2781267" cy="1692224"/>
              </a:xfrm>
              <a:custGeom>
                <a:avLst/>
                <a:gdLst>
                  <a:gd name="connsiteX0" fmla="*/ 449 w 2240310"/>
                  <a:gd name="connsiteY0" fmla="*/ 0 h 1301381"/>
                  <a:gd name="connsiteX1" fmla="*/ 176618 w 2240310"/>
                  <a:gd name="connsiteY1" fmla="*/ 872455 h 1301381"/>
                  <a:gd name="connsiteX2" fmla="*/ 1082629 w 2240310"/>
                  <a:gd name="connsiteY2" fmla="*/ 1300294 h 1301381"/>
                  <a:gd name="connsiteX3" fmla="*/ 1971862 w 2240310"/>
                  <a:gd name="connsiteY3" fmla="*/ 964734 h 1301381"/>
                  <a:gd name="connsiteX4" fmla="*/ 2240310 w 2240310"/>
                  <a:gd name="connsiteY4" fmla="*/ 92279 h 1301381"/>
                  <a:gd name="connsiteX0" fmla="*/ 32 w 2360594"/>
                  <a:gd name="connsiteY0" fmla="*/ 1929027 h 1979996"/>
                  <a:gd name="connsiteX1" fmla="*/ 296902 w 2360594"/>
                  <a:gd name="connsiteY1" fmla="*/ 780177 h 1979996"/>
                  <a:gd name="connsiteX2" fmla="*/ 1202913 w 2360594"/>
                  <a:gd name="connsiteY2" fmla="*/ 1208016 h 1979996"/>
                  <a:gd name="connsiteX3" fmla="*/ 2092146 w 2360594"/>
                  <a:gd name="connsiteY3" fmla="*/ 872456 h 1979996"/>
                  <a:gd name="connsiteX4" fmla="*/ 2360594 w 2360594"/>
                  <a:gd name="connsiteY4" fmla="*/ 1 h 1979996"/>
                  <a:gd name="connsiteX0" fmla="*/ 44 w 2360606"/>
                  <a:gd name="connsiteY0" fmla="*/ 1929026 h 2031487"/>
                  <a:gd name="connsiteX1" fmla="*/ 270092 w 2360606"/>
                  <a:gd name="connsiteY1" fmla="*/ 1583431 h 2031487"/>
                  <a:gd name="connsiteX2" fmla="*/ 1202925 w 2360606"/>
                  <a:gd name="connsiteY2" fmla="*/ 1208015 h 2031487"/>
                  <a:gd name="connsiteX3" fmla="*/ 2092158 w 2360606"/>
                  <a:gd name="connsiteY3" fmla="*/ 872455 h 2031487"/>
                  <a:gd name="connsiteX4" fmla="*/ 2360606 w 2360606"/>
                  <a:gd name="connsiteY4" fmla="*/ 0 h 2031487"/>
                  <a:gd name="connsiteX0" fmla="*/ 763362 w 2091262"/>
                  <a:gd name="connsiteY0" fmla="*/ 2482087 h 2546787"/>
                  <a:gd name="connsiteX1" fmla="*/ 748 w 2091262"/>
                  <a:gd name="connsiteY1" fmla="*/ 1583431 h 2546787"/>
                  <a:gd name="connsiteX2" fmla="*/ 933581 w 2091262"/>
                  <a:gd name="connsiteY2" fmla="*/ 1208015 h 2546787"/>
                  <a:gd name="connsiteX3" fmla="*/ 1822814 w 2091262"/>
                  <a:gd name="connsiteY3" fmla="*/ 872455 h 2546787"/>
                  <a:gd name="connsiteX4" fmla="*/ 2091262 w 2091262"/>
                  <a:gd name="connsiteY4" fmla="*/ 0 h 2546787"/>
                  <a:gd name="connsiteX0" fmla="*/ 796610 w 2090982"/>
                  <a:gd name="connsiteY0" fmla="*/ 2547928 h 2609904"/>
                  <a:gd name="connsiteX1" fmla="*/ 468 w 2090982"/>
                  <a:gd name="connsiteY1" fmla="*/ 1583431 h 2609904"/>
                  <a:gd name="connsiteX2" fmla="*/ 933301 w 2090982"/>
                  <a:gd name="connsiteY2" fmla="*/ 1208015 h 2609904"/>
                  <a:gd name="connsiteX3" fmla="*/ 1822534 w 2090982"/>
                  <a:gd name="connsiteY3" fmla="*/ 872455 h 2609904"/>
                  <a:gd name="connsiteX4" fmla="*/ 2090982 w 2090982"/>
                  <a:gd name="connsiteY4" fmla="*/ 0 h 2609904"/>
                  <a:gd name="connsiteX0" fmla="*/ 796610 w 2701192"/>
                  <a:gd name="connsiteY0" fmla="*/ 1678791 h 1740767"/>
                  <a:gd name="connsiteX1" fmla="*/ 468 w 2701192"/>
                  <a:gd name="connsiteY1" fmla="*/ 714294 h 1740767"/>
                  <a:gd name="connsiteX2" fmla="*/ 933301 w 2701192"/>
                  <a:gd name="connsiteY2" fmla="*/ 338878 h 1740767"/>
                  <a:gd name="connsiteX3" fmla="*/ 1822534 w 2701192"/>
                  <a:gd name="connsiteY3" fmla="*/ 3318 h 1740767"/>
                  <a:gd name="connsiteX4" fmla="*/ 2701192 w 2701192"/>
                  <a:gd name="connsiteY4" fmla="*/ 65800 h 1740767"/>
                  <a:gd name="connsiteX0" fmla="*/ 796610 w 2701192"/>
                  <a:gd name="connsiteY0" fmla="*/ 1612991 h 1674967"/>
                  <a:gd name="connsiteX1" fmla="*/ 468 w 2701192"/>
                  <a:gd name="connsiteY1" fmla="*/ 648494 h 1674967"/>
                  <a:gd name="connsiteX2" fmla="*/ 933301 w 2701192"/>
                  <a:gd name="connsiteY2" fmla="*/ 273078 h 1674967"/>
                  <a:gd name="connsiteX3" fmla="*/ 1829240 w 2701192"/>
                  <a:gd name="connsiteY3" fmla="*/ 167961 h 1674967"/>
                  <a:gd name="connsiteX4" fmla="*/ 2701192 w 2701192"/>
                  <a:gd name="connsiteY4" fmla="*/ 0 h 1674967"/>
                  <a:gd name="connsiteX0" fmla="*/ 796610 w 2781658"/>
                  <a:gd name="connsiteY0" fmla="*/ 1445469 h 1507445"/>
                  <a:gd name="connsiteX1" fmla="*/ 468 w 2781658"/>
                  <a:gd name="connsiteY1" fmla="*/ 480972 h 1507445"/>
                  <a:gd name="connsiteX2" fmla="*/ 933301 w 2781658"/>
                  <a:gd name="connsiteY2" fmla="*/ 105556 h 1507445"/>
                  <a:gd name="connsiteX3" fmla="*/ 1829240 w 2781658"/>
                  <a:gd name="connsiteY3" fmla="*/ 439 h 1507445"/>
                  <a:gd name="connsiteX4" fmla="*/ 2781658 w 2781658"/>
                  <a:gd name="connsiteY4" fmla="*/ 16832 h 1507445"/>
                  <a:gd name="connsiteX0" fmla="*/ 796610 w 2781658"/>
                  <a:gd name="connsiteY0" fmla="*/ 1428636 h 1490612"/>
                  <a:gd name="connsiteX1" fmla="*/ 468 w 2781658"/>
                  <a:gd name="connsiteY1" fmla="*/ 464139 h 1490612"/>
                  <a:gd name="connsiteX2" fmla="*/ 933301 w 2781658"/>
                  <a:gd name="connsiteY2" fmla="*/ 88723 h 1490612"/>
                  <a:gd name="connsiteX3" fmla="*/ 1802418 w 2781658"/>
                  <a:gd name="connsiteY3" fmla="*/ 69200 h 1490612"/>
                  <a:gd name="connsiteX4" fmla="*/ 2781658 w 2781658"/>
                  <a:gd name="connsiteY4" fmla="*/ -1 h 1490612"/>
                  <a:gd name="connsiteX0" fmla="*/ 796610 w 2781658"/>
                  <a:gd name="connsiteY0" fmla="*/ 1428637 h 1490613"/>
                  <a:gd name="connsiteX1" fmla="*/ 468 w 2781658"/>
                  <a:gd name="connsiteY1" fmla="*/ 464140 h 1490613"/>
                  <a:gd name="connsiteX2" fmla="*/ 933301 w 2781658"/>
                  <a:gd name="connsiteY2" fmla="*/ 88724 h 1490613"/>
                  <a:gd name="connsiteX3" fmla="*/ 1795712 w 2781658"/>
                  <a:gd name="connsiteY3" fmla="*/ 121874 h 1490613"/>
                  <a:gd name="connsiteX4" fmla="*/ 2781658 w 2781658"/>
                  <a:gd name="connsiteY4" fmla="*/ 0 h 1490613"/>
                  <a:gd name="connsiteX0" fmla="*/ 878804 w 2781259"/>
                  <a:gd name="connsiteY0" fmla="*/ 1508202 h 1567178"/>
                  <a:gd name="connsiteX1" fmla="*/ 69 w 2781259"/>
                  <a:gd name="connsiteY1" fmla="*/ 464140 h 1567178"/>
                  <a:gd name="connsiteX2" fmla="*/ 932902 w 2781259"/>
                  <a:gd name="connsiteY2" fmla="*/ 88724 h 1567178"/>
                  <a:gd name="connsiteX3" fmla="*/ 1795313 w 2781259"/>
                  <a:gd name="connsiteY3" fmla="*/ 121874 h 1567178"/>
                  <a:gd name="connsiteX4" fmla="*/ 2781259 w 2781259"/>
                  <a:gd name="connsiteY4" fmla="*/ 0 h 1567178"/>
                  <a:gd name="connsiteX0" fmla="*/ 878823 w 2781278"/>
                  <a:gd name="connsiteY0" fmla="*/ 1508202 h 1514026"/>
                  <a:gd name="connsiteX1" fmla="*/ 88 w 2781278"/>
                  <a:gd name="connsiteY1" fmla="*/ 464140 h 1514026"/>
                  <a:gd name="connsiteX2" fmla="*/ 932921 w 2781278"/>
                  <a:gd name="connsiteY2" fmla="*/ 88724 h 1514026"/>
                  <a:gd name="connsiteX3" fmla="*/ 1795332 w 2781278"/>
                  <a:gd name="connsiteY3" fmla="*/ 121874 h 1514026"/>
                  <a:gd name="connsiteX4" fmla="*/ 2781278 w 2781278"/>
                  <a:gd name="connsiteY4" fmla="*/ 0 h 1514026"/>
                  <a:gd name="connsiteX0" fmla="*/ 883484 w 2781263"/>
                  <a:gd name="connsiteY0" fmla="*/ 1532683 h 1538385"/>
                  <a:gd name="connsiteX1" fmla="*/ 73 w 2781263"/>
                  <a:gd name="connsiteY1" fmla="*/ 464140 h 1538385"/>
                  <a:gd name="connsiteX2" fmla="*/ 932906 w 2781263"/>
                  <a:gd name="connsiteY2" fmla="*/ 88724 h 1538385"/>
                  <a:gd name="connsiteX3" fmla="*/ 1795317 w 2781263"/>
                  <a:gd name="connsiteY3" fmla="*/ 121874 h 1538385"/>
                  <a:gd name="connsiteX4" fmla="*/ 2781263 w 2781263"/>
                  <a:gd name="connsiteY4" fmla="*/ 0 h 1538385"/>
                  <a:gd name="connsiteX0" fmla="*/ 883484 w 2781263"/>
                  <a:gd name="connsiteY0" fmla="*/ 1532683 h 1538385"/>
                  <a:gd name="connsiteX1" fmla="*/ 73 w 2781263"/>
                  <a:gd name="connsiteY1" fmla="*/ 464140 h 1538385"/>
                  <a:gd name="connsiteX2" fmla="*/ 932906 w 2781263"/>
                  <a:gd name="connsiteY2" fmla="*/ 88724 h 1538385"/>
                  <a:gd name="connsiteX3" fmla="*/ 1795317 w 2781263"/>
                  <a:gd name="connsiteY3" fmla="*/ 121874 h 1538385"/>
                  <a:gd name="connsiteX4" fmla="*/ 2781263 w 2781263"/>
                  <a:gd name="connsiteY4" fmla="*/ 0 h 1538385"/>
                  <a:gd name="connsiteX0" fmla="*/ 883484 w 2781263"/>
                  <a:gd name="connsiteY0" fmla="*/ 1532683 h 1538385"/>
                  <a:gd name="connsiteX1" fmla="*/ 73 w 2781263"/>
                  <a:gd name="connsiteY1" fmla="*/ 464140 h 1538385"/>
                  <a:gd name="connsiteX2" fmla="*/ 932906 w 2781263"/>
                  <a:gd name="connsiteY2" fmla="*/ 88724 h 1538385"/>
                  <a:gd name="connsiteX3" fmla="*/ 1810319 w 2781263"/>
                  <a:gd name="connsiteY3" fmla="*/ 158701 h 1538385"/>
                  <a:gd name="connsiteX4" fmla="*/ 2781263 w 2781263"/>
                  <a:gd name="connsiteY4" fmla="*/ 0 h 1538385"/>
                  <a:gd name="connsiteX0" fmla="*/ 883484 w 2781263"/>
                  <a:gd name="connsiteY0" fmla="*/ 1532683 h 1538385"/>
                  <a:gd name="connsiteX1" fmla="*/ 73 w 2781263"/>
                  <a:gd name="connsiteY1" fmla="*/ 464140 h 1538385"/>
                  <a:gd name="connsiteX2" fmla="*/ 932906 w 2781263"/>
                  <a:gd name="connsiteY2" fmla="*/ 88724 h 1538385"/>
                  <a:gd name="connsiteX3" fmla="*/ 1810319 w 2781263"/>
                  <a:gd name="connsiteY3" fmla="*/ 158701 h 1538385"/>
                  <a:gd name="connsiteX4" fmla="*/ 2781263 w 2781263"/>
                  <a:gd name="connsiteY4" fmla="*/ 0 h 153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1263" h="1538385">
                    <a:moveTo>
                      <a:pt x="883484" y="1532683"/>
                    </a:moveTo>
                    <a:cubicBezTo>
                      <a:pt x="678803" y="1618797"/>
                      <a:pt x="-8164" y="704800"/>
                      <a:pt x="73" y="464140"/>
                    </a:cubicBezTo>
                    <a:cubicBezTo>
                      <a:pt x="8310" y="223480"/>
                      <a:pt x="631198" y="139631"/>
                      <a:pt x="932906" y="88724"/>
                    </a:cubicBezTo>
                    <a:cubicBezTo>
                      <a:pt x="1234614" y="37818"/>
                      <a:pt x="1513512" y="140344"/>
                      <a:pt x="1810319" y="158701"/>
                    </a:cubicBezTo>
                    <a:cubicBezTo>
                      <a:pt x="2114627" y="199153"/>
                      <a:pt x="2743512" y="335559"/>
                      <a:pt x="2781263" y="0"/>
                    </a:cubicBezTo>
                  </a:path>
                </a:pathLst>
              </a:custGeom>
              <a:noFill/>
              <a:ln w="1555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874F793-5B82-41BC-8575-5AE244ADA272}"/>
                  </a:ext>
                </a:extLst>
              </p:cNvPr>
              <p:cNvSpPr/>
              <p:nvPr/>
            </p:nvSpPr>
            <p:spPr>
              <a:xfrm>
                <a:off x="624052" y="627856"/>
                <a:ext cx="389475" cy="416331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5C2951E-16F1-4E06-A0ED-265F29357474}"/>
                  </a:ext>
                </a:extLst>
              </p:cNvPr>
              <p:cNvSpPr/>
              <p:nvPr/>
            </p:nvSpPr>
            <p:spPr>
              <a:xfrm>
                <a:off x="-1310247" y="2245523"/>
                <a:ext cx="389475" cy="416331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4F82EE6D-58DE-4CBF-A0E7-9F8D07F7FFEC}"/>
              </a:ext>
            </a:extLst>
          </p:cNvPr>
          <p:cNvSpPr/>
          <p:nvPr/>
        </p:nvSpPr>
        <p:spPr>
          <a:xfrm>
            <a:off x="5490860" y="2475571"/>
            <a:ext cx="1498724" cy="909939"/>
          </a:xfrm>
          <a:prstGeom prst="wedgeEllipseCallout">
            <a:avLst>
              <a:gd name="adj1" fmla="val -43137"/>
              <a:gd name="adj2" fmla="val 79657"/>
            </a:avLst>
          </a:prstGeom>
          <a:solidFill>
            <a:srgbClr val="EFE9E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Daddy!!</a:t>
            </a:r>
          </a:p>
        </p:txBody>
      </p:sp>
    </p:spTree>
    <p:extLst>
      <p:ext uri="{BB962C8B-B14F-4D97-AF65-F5344CB8AC3E}">
        <p14:creationId xmlns:p14="http://schemas.microsoft.com/office/powerpoint/2010/main" val="30421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men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andras</a:t>
            </a:r>
            <a:r>
              <a:rPr lang="en-US" sz="3200" dirty="0"/>
              <a:t> – literally, “males”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56CB9-22B5-4F29-AA4F-FBC20F1F3A1E}"/>
              </a:ext>
            </a:extLst>
          </p:cNvPr>
          <p:cNvSpPr txBox="1"/>
          <p:nvPr/>
        </p:nvSpPr>
        <p:spPr>
          <a:xfrm>
            <a:off x="481512" y="1662219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wrath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orgē</a:t>
            </a:r>
            <a:r>
              <a:rPr lang="en-US" sz="3200" dirty="0"/>
              <a:t> – malevolent or violent intentions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17C60-00CE-47A4-BBF1-144029D1D0C4}"/>
              </a:ext>
            </a:extLst>
          </p:cNvPr>
          <p:cNvSpPr txBox="1"/>
          <p:nvPr/>
        </p:nvSpPr>
        <p:spPr>
          <a:xfrm>
            <a:off x="486267" y="2186106"/>
            <a:ext cx="82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doubting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dialogizmos</a:t>
            </a:r>
            <a:r>
              <a:rPr lang="en-US" sz="3200" dirty="0"/>
              <a:t> – the idea of arguing with oneself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4C161-73FE-4E1A-BBAD-D3BD4B1E8378}"/>
              </a:ext>
            </a:extLst>
          </p:cNvPr>
          <p:cNvSpPr txBox="1"/>
          <p:nvPr/>
        </p:nvSpPr>
        <p:spPr>
          <a:xfrm>
            <a:off x="2365682" y="2176574"/>
            <a:ext cx="283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</a:p>
        </p:txBody>
      </p:sp>
    </p:spTree>
    <p:extLst>
      <p:ext uri="{BB962C8B-B14F-4D97-AF65-F5344CB8AC3E}">
        <p14:creationId xmlns:p14="http://schemas.microsoft.com/office/powerpoint/2010/main" val="22125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10746 0.134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67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4" grpId="1"/>
      <p:bldP spid="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272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NIV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also want 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668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J. Vernon McGee ~</a:t>
            </a:r>
            <a:r>
              <a:rPr lang="en-US" sz="3200" dirty="0"/>
              <a:t> “For some women, it’s a sin </a:t>
            </a:r>
            <a:r>
              <a:rPr lang="en-US" sz="3200" i="1" u="sng" dirty="0"/>
              <a:t>NOT</a:t>
            </a:r>
            <a:r>
              <a:rPr lang="en-US" sz="3200" dirty="0"/>
              <a:t> to wear makeup”</a:t>
            </a:r>
          </a:p>
        </p:txBody>
      </p:sp>
    </p:spTree>
    <p:extLst>
      <p:ext uri="{BB962C8B-B14F-4D97-AF65-F5344CB8AC3E}">
        <p14:creationId xmlns:p14="http://schemas.microsoft.com/office/powerpoint/2010/main" val="34459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97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0E32E7-CB7B-4FAA-ABA4-1A56CDABB5AE}"/>
              </a:ext>
            </a:extLst>
          </p:cNvPr>
          <p:cNvSpPr/>
          <p:nvPr/>
        </p:nvSpPr>
        <p:spPr>
          <a:xfrm>
            <a:off x="785814" y="4582655"/>
            <a:ext cx="2038350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silence</a:t>
            </a:r>
            <a:r>
              <a:rPr lang="en-US" sz="3200" dirty="0"/>
              <a:t> (also v. 12)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hēsuchia</a:t>
            </a:r>
            <a:r>
              <a:rPr lang="en-US" sz="3200" dirty="0"/>
              <a:t> 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06371-4D1B-42A7-B038-E7AC6E539790}"/>
              </a:ext>
            </a:extLst>
          </p:cNvPr>
          <p:cNvSpPr txBox="1"/>
          <p:nvPr/>
        </p:nvSpPr>
        <p:spPr>
          <a:xfrm>
            <a:off x="685800" y="1656431"/>
            <a:ext cx="8015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Thayer’s ~ </a:t>
            </a:r>
            <a:r>
              <a:rPr lang="en-US" sz="3200" dirty="0"/>
              <a:t>“Description of the life of one who stays at home doing his own work, and does not officiously meddle with the affairs of others”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10CED-3B05-4B63-AB7A-619FD442D8D2}"/>
              </a:ext>
            </a:extLst>
          </p:cNvPr>
          <p:cNvSpPr txBox="1"/>
          <p:nvPr/>
        </p:nvSpPr>
        <p:spPr>
          <a:xfrm>
            <a:off x="685793" y="3613835"/>
            <a:ext cx="8015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 1 Tim. 2:2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kings and all who are in authority, that we may lead a quiet and peaceable life in all godliness and reverence. </a:t>
            </a:r>
          </a:p>
        </p:txBody>
      </p:sp>
    </p:spTree>
    <p:extLst>
      <p:ext uri="{BB962C8B-B14F-4D97-AF65-F5344CB8AC3E}">
        <p14:creationId xmlns:p14="http://schemas.microsoft.com/office/powerpoint/2010/main" val="25029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4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918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60A741-B831-4609-AD6D-D41CC29A343B}"/>
              </a:ext>
            </a:extLst>
          </p:cNvPr>
          <p:cNvSpPr/>
          <p:nvPr/>
        </p:nvSpPr>
        <p:spPr>
          <a:xfrm>
            <a:off x="999808" y="1285424"/>
            <a:ext cx="2757054" cy="27492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387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B40CE2-7E63-4E90-ABB0-B73FC1E0A209}"/>
              </a:ext>
            </a:extLst>
          </p:cNvPr>
          <p:cNvSpPr/>
          <p:nvPr/>
        </p:nvSpPr>
        <p:spPr>
          <a:xfrm>
            <a:off x="2964873" y="3571424"/>
            <a:ext cx="2757054" cy="27492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387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6AD5FA-3149-480C-8D64-95FD2714C6E0}"/>
              </a:ext>
            </a:extLst>
          </p:cNvPr>
          <p:cNvSpPr/>
          <p:nvPr/>
        </p:nvSpPr>
        <p:spPr>
          <a:xfrm>
            <a:off x="5015345" y="1285424"/>
            <a:ext cx="2757054" cy="27492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387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EA7D-9FCC-478C-82EA-E60CAF4D89FE}"/>
              </a:ext>
            </a:extLst>
          </p:cNvPr>
          <p:cNvSpPr txBox="1"/>
          <p:nvPr/>
        </p:nvSpPr>
        <p:spPr>
          <a:xfrm>
            <a:off x="1252980" y="2343016"/>
            <a:ext cx="2252367" cy="642634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7454"/>
              </a:avLst>
            </a:prstTxWarp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Presbyterian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BF9E9F-ADF5-4EA1-9B1B-B6A7BFF8A2E1}"/>
              </a:ext>
            </a:extLst>
          </p:cNvPr>
          <p:cNvSpPr txBox="1"/>
          <p:nvPr/>
        </p:nvSpPr>
        <p:spPr>
          <a:xfrm>
            <a:off x="5303165" y="2363796"/>
            <a:ext cx="2252367" cy="642634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7454"/>
              </a:avLst>
            </a:prstTxWarp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Episcopalian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0101B-AD5D-48B6-91B2-D89CDA74D547}"/>
              </a:ext>
            </a:extLst>
          </p:cNvPr>
          <p:cNvSpPr txBox="1"/>
          <p:nvPr/>
        </p:nvSpPr>
        <p:spPr>
          <a:xfrm>
            <a:off x="3061853" y="4702629"/>
            <a:ext cx="2562461" cy="629513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7454"/>
              </a:avLst>
            </a:prstTxWarp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congregational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8A68C0-BF83-4259-A431-46ADFCDE34E0}"/>
              </a:ext>
            </a:extLst>
          </p:cNvPr>
          <p:cNvSpPr txBox="1"/>
          <p:nvPr/>
        </p:nvSpPr>
        <p:spPr>
          <a:xfrm>
            <a:off x="446809" y="3974479"/>
            <a:ext cx="234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Elder 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C80BA4-8A34-4D94-9D26-7B351C09C4DF}"/>
              </a:ext>
            </a:extLst>
          </p:cNvPr>
          <p:cNvSpPr txBox="1"/>
          <p:nvPr/>
        </p:nvSpPr>
        <p:spPr>
          <a:xfrm>
            <a:off x="6291564" y="3979480"/>
            <a:ext cx="242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Shepherd led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960BA-129A-4AC1-8F27-0021B76EF929}"/>
              </a:ext>
            </a:extLst>
          </p:cNvPr>
          <p:cNvSpPr txBox="1"/>
          <p:nvPr/>
        </p:nvSpPr>
        <p:spPr>
          <a:xfrm>
            <a:off x="1340170" y="5897136"/>
            <a:ext cx="242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Laity led</a:t>
            </a:r>
          </a:p>
        </p:txBody>
      </p:sp>
    </p:spTree>
    <p:extLst>
      <p:ext uri="{BB962C8B-B14F-4D97-AF65-F5344CB8AC3E}">
        <p14:creationId xmlns:p14="http://schemas.microsoft.com/office/powerpoint/2010/main" val="166248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Cor. 11:5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every woman who prays or prophesies with her head uncovered dishonors her head, for that is one and the same as if her head were shaved. 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428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 it scriptural for a woman to be either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19348-A39A-4319-B470-AA4E8785E2A4}"/>
              </a:ext>
            </a:extLst>
          </p:cNvPr>
          <p:cNvSpPr txBox="1"/>
          <p:nvPr/>
        </p:nvSpPr>
        <p:spPr>
          <a:xfrm>
            <a:off x="914225" y="1732639"/>
            <a:ext cx="179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pastors?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82E7A-052F-49C7-ABD5-A7A44E26FC32}"/>
              </a:ext>
            </a:extLst>
          </p:cNvPr>
          <p:cNvSpPr txBox="1"/>
          <p:nvPr/>
        </p:nvSpPr>
        <p:spPr>
          <a:xfrm>
            <a:off x="1649181" y="2317414"/>
            <a:ext cx="235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elders?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110B6-9734-4674-AB67-55998337502B}"/>
              </a:ext>
            </a:extLst>
          </p:cNvPr>
          <p:cNvSpPr txBox="1"/>
          <p:nvPr/>
        </p:nvSpPr>
        <p:spPr>
          <a:xfrm>
            <a:off x="914225" y="1732127"/>
            <a:ext cx="235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pastoresses</a:t>
            </a:r>
            <a:r>
              <a:rPr lang="en-US" sz="32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66861-2037-4E81-8476-0DA5C6216D6F}"/>
              </a:ext>
            </a:extLst>
          </p:cNvPr>
          <p:cNvSpPr txBox="1"/>
          <p:nvPr/>
        </p:nvSpPr>
        <p:spPr>
          <a:xfrm>
            <a:off x="1212080" y="2317414"/>
            <a:ext cx="69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A7DA0-31CC-4CA6-A7B9-8E05AD28BF4B}"/>
              </a:ext>
            </a:extLst>
          </p:cNvPr>
          <p:cNvSpPr txBox="1"/>
          <p:nvPr/>
        </p:nvSpPr>
        <p:spPr>
          <a:xfrm>
            <a:off x="1649181" y="2317413"/>
            <a:ext cx="235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elderesses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31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555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3200" dirty="0"/>
              <a:t>Read passage in light of all other Scripture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E156F-617A-419F-A118-DF8A87CB4E79}"/>
              </a:ext>
            </a:extLst>
          </p:cNvPr>
          <p:cNvSpPr txBox="1"/>
          <p:nvPr/>
        </p:nvSpPr>
        <p:spPr>
          <a:xfrm>
            <a:off x="486276" y="1143092"/>
            <a:ext cx="82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3200" dirty="0"/>
              <a:t>Distinguish between cultural or universal application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9AB0C-0233-473D-99FF-578BCC9523FC}"/>
              </a:ext>
            </a:extLst>
          </p:cNvPr>
          <p:cNvSpPr txBox="1"/>
          <p:nvPr/>
        </p:nvSpPr>
        <p:spPr>
          <a:xfrm>
            <a:off x="491035" y="1647914"/>
            <a:ext cx="82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3. </a:t>
            </a:r>
            <a:r>
              <a:rPr lang="en-US" sz="3200" dirty="0"/>
              <a:t>Ask if passage addresses specific individual or group or all church</a:t>
            </a:r>
          </a:p>
        </p:txBody>
      </p:sp>
    </p:spTree>
    <p:extLst>
      <p:ext uri="{BB962C8B-B14F-4D97-AF65-F5344CB8AC3E}">
        <p14:creationId xmlns:p14="http://schemas.microsoft.com/office/powerpoint/2010/main" val="37042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0105 0.07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39 L 0.00208 0.14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Three views: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E156F-617A-419F-A118-DF8A87CB4E79}"/>
              </a:ext>
            </a:extLst>
          </p:cNvPr>
          <p:cNvSpPr txBox="1"/>
          <p:nvPr/>
        </p:nvSpPr>
        <p:spPr>
          <a:xfrm>
            <a:off x="486276" y="1666970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3200" dirty="0"/>
              <a:t>Protected through pregnancy</a:t>
            </a:r>
            <a:endParaRPr lang="en-US" sz="23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2F8E7-CCBD-4C7B-8FB6-1EBE83ABC7BA}"/>
              </a:ext>
            </a:extLst>
          </p:cNvPr>
          <p:cNvSpPr txBox="1"/>
          <p:nvPr/>
        </p:nvSpPr>
        <p:spPr>
          <a:xfrm>
            <a:off x="690555" y="2196971"/>
            <a:ext cx="8015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 Phillips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Nevertheless I believe that women will come safely through child-birth if they maintain a life of faith, love, holiness and gravity.</a:t>
            </a:r>
          </a:p>
        </p:txBody>
      </p:sp>
    </p:spTree>
    <p:extLst>
      <p:ext uri="{BB962C8B-B14F-4D97-AF65-F5344CB8AC3E}">
        <p14:creationId xmlns:p14="http://schemas.microsoft.com/office/powerpoint/2010/main" val="31023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Three views: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E156F-617A-419F-A118-DF8A87CB4E79}"/>
              </a:ext>
            </a:extLst>
          </p:cNvPr>
          <p:cNvSpPr txBox="1"/>
          <p:nvPr/>
        </p:nvSpPr>
        <p:spPr>
          <a:xfrm>
            <a:off x="486276" y="1666970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3200" dirty="0"/>
              <a:t>Birth of the Messiah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30E8A-22A7-48E5-BCC9-8518505EA128}"/>
              </a:ext>
            </a:extLst>
          </p:cNvPr>
          <p:cNvSpPr txBox="1"/>
          <p:nvPr/>
        </p:nvSpPr>
        <p:spPr>
          <a:xfrm>
            <a:off x="685800" y="2189831"/>
            <a:ext cx="8015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 ESV footnote: Gal. 4:4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when the fullness of time had come, God sent forth his Son, born of woman, born under the law,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BAED6-3B46-4F25-9A84-AF737847DA63}"/>
              </a:ext>
            </a:extLst>
          </p:cNvPr>
          <p:cNvSpPr txBox="1"/>
          <p:nvPr/>
        </p:nvSpPr>
        <p:spPr>
          <a:xfrm>
            <a:off x="491031" y="3667229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3. </a:t>
            </a:r>
            <a:r>
              <a:rPr lang="en-US" sz="3200" dirty="0"/>
              <a:t>Receiving their proper role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C60E6-7218-47E5-BA21-2CBED6E47648}"/>
              </a:ext>
            </a:extLst>
          </p:cNvPr>
          <p:cNvSpPr txBox="1"/>
          <p:nvPr/>
        </p:nvSpPr>
        <p:spPr>
          <a:xfrm>
            <a:off x="685800" y="4190090"/>
            <a:ext cx="8015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 Living Bible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 God sent pain and suffering to women when their children are born, but he will save their souls if they trust in him, living quiet, good, and loving lives.</a:t>
            </a:r>
          </a:p>
        </p:txBody>
      </p:sp>
    </p:spTree>
    <p:extLst>
      <p:ext uri="{BB962C8B-B14F-4D97-AF65-F5344CB8AC3E}">
        <p14:creationId xmlns:p14="http://schemas.microsoft.com/office/powerpoint/2010/main" val="4377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Three views: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E156F-617A-419F-A118-DF8A87CB4E79}"/>
              </a:ext>
            </a:extLst>
          </p:cNvPr>
          <p:cNvSpPr txBox="1"/>
          <p:nvPr/>
        </p:nvSpPr>
        <p:spPr>
          <a:xfrm>
            <a:off x="486276" y="1666970"/>
            <a:ext cx="821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NLT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women will be saved through childbearing, assuming they continue to live in faith, love, holiness, and modesty.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A12EF-8AFA-431B-8C6C-D05E70BA12C6}"/>
              </a:ext>
            </a:extLst>
          </p:cNvPr>
          <p:cNvSpPr txBox="1"/>
          <p:nvPr/>
        </p:nvSpPr>
        <p:spPr>
          <a:xfrm>
            <a:off x="488658" y="3505304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1BE08-E823-4093-B937-7F7AE473EC00}"/>
              </a:ext>
            </a:extLst>
          </p:cNvPr>
          <p:cNvSpPr txBox="1"/>
          <p:nvPr/>
        </p:nvSpPr>
        <p:spPr>
          <a:xfrm>
            <a:off x="685800" y="3182814"/>
            <a:ext cx="8015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 NLT footnote ~ Or, </a:t>
            </a:r>
            <a:r>
              <a:rPr lang="en-US" sz="3200" i="1" dirty="0"/>
              <a:t>will be saved by accepting their role as mothers, </a:t>
            </a:r>
            <a:r>
              <a:rPr lang="en-US" sz="3200" dirty="0"/>
              <a:t>or </a:t>
            </a:r>
            <a:r>
              <a:rPr lang="en-US" sz="3200" i="1" dirty="0"/>
              <a:t>will be saved by the birth of the Child.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53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811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E156F-617A-419F-A118-DF8A87CB4E79}"/>
              </a:ext>
            </a:extLst>
          </p:cNvPr>
          <p:cNvSpPr txBox="1"/>
          <p:nvPr/>
        </p:nvSpPr>
        <p:spPr>
          <a:xfrm>
            <a:off x="486276" y="1138328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bishop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episkopē</a:t>
            </a:r>
            <a:r>
              <a:rPr lang="en-US" sz="3200" i="1" dirty="0"/>
              <a:t> – upon </a:t>
            </a:r>
            <a:r>
              <a:rPr lang="en-US" sz="3200" dirty="0"/>
              <a:t>+</a:t>
            </a:r>
            <a:r>
              <a:rPr lang="en-US" sz="3200" i="1" dirty="0"/>
              <a:t> to peer about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1BE08-E823-4093-B937-7F7AE473EC00}"/>
              </a:ext>
            </a:extLst>
          </p:cNvPr>
          <p:cNvSpPr txBox="1"/>
          <p:nvPr/>
        </p:nvSpPr>
        <p:spPr>
          <a:xfrm>
            <a:off x="685800" y="1682618"/>
            <a:ext cx="801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NIV, NASB – 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overseer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2B8EC-DA3D-421E-B552-037957D4C3F1}"/>
              </a:ext>
            </a:extLst>
          </p:cNvPr>
          <p:cNvSpPr txBox="1"/>
          <p:nvPr/>
        </p:nvSpPr>
        <p:spPr>
          <a:xfrm>
            <a:off x="688176" y="2206497"/>
            <a:ext cx="8015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episkopē</a:t>
            </a:r>
            <a:r>
              <a:rPr lang="en-US" sz="3200" dirty="0"/>
              <a:t>/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episkopos</a:t>
            </a:r>
            <a:r>
              <a:rPr lang="en-US" sz="3200" dirty="0"/>
              <a:t> (9x);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presbuteros</a:t>
            </a:r>
            <a:r>
              <a:rPr lang="en-US" sz="3200" dirty="0"/>
              <a:t> (67x) used interchangeably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8FAD8-0D45-4AE3-97FE-B13DB95BFE7C}"/>
              </a:ext>
            </a:extLst>
          </p:cNvPr>
          <p:cNvSpPr txBox="1"/>
          <p:nvPr/>
        </p:nvSpPr>
        <p:spPr>
          <a:xfrm>
            <a:off x="690555" y="3209007"/>
            <a:ext cx="801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/>
              <a:t>elder man or “alderman”</a:t>
            </a:r>
          </a:p>
        </p:txBody>
      </p:sp>
    </p:spTree>
    <p:extLst>
      <p:ext uri="{BB962C8B-B14F-4D97-AF65-F5344CB8AC3E}">
        <p14:creationId xmlns:p14="http://schemas.microsoft.com/office/powerpoint/2010/main" val="25334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8" grpId="0"/>
      <p:bldP spid="8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336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54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B6E63FA-C1FF-4743-BDD3-4DA5BDD63920}"/>
              </a:ext>
            </a:extLst>
          </p:cNvPr>
          <p:cNvSpPr txBox="1"/>
          <p:nvPr/>
        </p:nvSpPr>
        <p:spPr>
          <a:xfrm>
            <a:off x="690554" y="2673225"/>
            <a:ext cx="3231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Never divorced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E156F-617A-419F-A118-DF8A87CB4E79}"/>
              </a:ext>
            </a:extLst>
          </p:cNvPr>
          <p:cNvSpPr txBox="1"/>
          <p:nvPr/>
        </p:nvSpPr>
        <p:spPr>
          <a:xfrm>
            <a:off x="486276" y="1138328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blameless</a:t>
            </a:r>
            <a:r>
              <a:rPr lang="en-US" sz="3200" dirty="0"/>
              <a:t> ~ literally, “cannot be laid hold of”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6329E-C3F1-474E-AF00-7B5E19E8F4BA}"/>
              </a:ext>
            </a:extLst>
          </p:cNvPr>
          <p:cNvSpPr txBox="1"/>
          <p:nvPr/>
        </p:nvSpPr>
        <p:spPr>
          <a:xfrm>
            <a:off x="488654" y="1655061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husband of one wife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03D3F-BE24-49CA-996D-5C712F25B5CB}"/>
              </a:ext>
            </a:extLst>
          </p:cNvPr>
          <p:cNvSpPr txBox="1"/>
          <p:nvPr/>
        </p:nvSpPr>
        <p:spPr>
          <a:xfrm>
            <a:off x="688176" y="2177921"/>
            <a:ext cx="801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Married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FE0CC-E322-4BE1-9ED6-2CD574B6D3BC}"/>
              </a:ext>
            </a:extLst>
          </p:cNvPr>
          <p:cNvSpPr txBox="1"/>
          <p:nvPr/>
        </p:nvSpPr>
        <p:spPr>
          <a:xfrm>
            <a:off x="3693587" y="2668458"/>
            <a:ext cx="504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or, in some views, widowed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3B4FF-D26F-4A0B-A6F6-7A44DB9CBAF7}"/>
              </a:ext>
            </a:extLst>
          </p:cNvPr>
          <p:cNvSpPr txBox="1"/>
          <p:nvPr/>
        </p:nvSpPr>
        <p:spPr>
          <a:xfrm>
            <a:off x="692934" y="3189953"/>
            <a:ext cx="632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Not a polygamist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50837-4C53-413F-8233-C5A5B4299C4D}"/>
              </a:ext>
            </a:extLst>
          </p:cNvPr>
          <p:cNvSpPr txBox="1"/>
          <p:nvPr/>
        </p:nvSpPr>
        <p:spPr>
          <a:xfrm>
            <a:off x="435769" y="3724720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devoted</a:t>
            </a:r>
            <a:r>
              <a:rPr lang="en-US" sz="3200" dirty="0"/>
              <a:t> ~ literally, “one woman man”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996D9-5F11-4814-9F93-9952598E1C20}"/>
              </a:ext>
            </a:extLst>
          </p:cNvPr>
          <p:cNvSpPr txBox="1"/>
          <p:nvPr/>
        </p:nvSpPr>
        <p:spPr>
          <a:xfrm>
            <a:off x="431003" y="4241452"/>
            <a:ext cx="82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good behavior </a:t>
            </a:r>
            <a:r>
              <a:rPr lang="en-US" sz="3200" dirty="0"/>
              <a:t>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kosmios</a:t>
            </a:r>
            <a:r>
              <a:rPr lang="en-US" sz="3200" dirty="0"/>
              <a:t> – “well arranged” (cosmetics) </a:t>
            </a:r>
          </a:p>
        </p:txBody>
      </p:sp>
    </p:spTree>
    <p:extLst>
      <p:ext uri="{BB962C8B-B14F-4D97-AF65-F5344CB8AC3E}">
        <p14:creationId xmlns:p14="http://schemas.microsoft.com/office/powerpoint/2010/main" val="25095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4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3" grpId="0"/>
      <p:bldP spid="3" grpId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E156F-617A-419F-A118-DF8A87CB4E79}"/>
              </a:ext>
            </a:extLst>
          </p:cNvPr>
          <p:cNvSpPr txBox="1"/>
          <p:nvPr/>
        </p:nvSpPr>
        <p:spPr>
          <a:xfrm>
            <a:off x="486276" y="1138328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blameless</a:t>
            </a:r>
            <a:r>
              <a:rPr lang="en-US" sz="3200" dirty="0"/>
              <a:t> ~ literally, “cannot be laid hold of”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6329E-C3F1-474E-AF00-7B5E19E8F4BA}"/>
              </a:ext>
            </a:extLst>
          </p:cNvPr>
          <p:cNvSpPr txBox="1"/>
          <p:nvPr/>
        </p:nvSpPr>
        <p:spPr>
          <a:xfrm>
            <a:off x="488654" y="1655061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husband of one wife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50837-4C53-413F-8233-C5A5B4299C4D}"/>
              </a:ext>
            </a:extLst>
          </p:cNvPr>
          <p:cNvSpPr txBox="1"/>
          <p:nvPr/>
        </p:nvSpPr>
        <p:spPr>
          <a:xfrm>
            <a:off x="435769" y="2186865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devoted</a:t>
            </a:r>
            <a:r>
              <a:rPr lang="en-US" sz="3200" dirty="0"/>
              <a:t> ~ literally, “one woman man”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996D9-5F11-4814-9F93-9952598E1C20}"/>
              </a:ext>
            </a:extLst>
          </p:cNvPr>
          <p:cNvSpPr txBox="1"/>
          <p:nvPr/>
        </p:nvSpPr>
        <p:spPr>
          <a:xfrm>
            <a:off x="431003" y="2703597"/>
            <a:ext cx="82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good behavior </a:t>
            </a:r>
            <a:r>
              <a:rPr lang="en-US" sz="3200" dirty="0"/>
              <a:t>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kosmios</a:t>
            </a:r>
            <a:r>
              <a:rPr lang="en-US" sz="3200" dirty="0"/>
              <a:t> – “well arranged” (cosmetics)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649DE-8841-4748-A2BE-7FE64407996B}"/>
              </a:ext>
            </a:extLst>
          </p:cNvPr>
          <p:cNvSpPr txBox="1"/>
          <p:nvPr/>
        </p:nvSpPr>
        <p:spPr>
          <a:xfrm>
            <a:off x="431003" y="3714753"/>
            <a:ext cx="82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hospitable</a:t>
            </a:r>
            <a:r>
              <a:rPr lang="en-US" sz="3200" dirty="0"/>
              <a:t> ~ literally, “lover of strangers” or “foreigners”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992EB3-A104-4A48-8B2B-16D41099E613}"/>
              </a:ext>
            </a:extLst>
          </p:cNvPr>
          <p:cNvSpPr txBox="1"/>
          <p:nvPr/>
        </p:nvSpPr>
        <p:spPr>
          <a:xfrm>
            <a:off x="426237" y="4724538"/>
            <a:ext cx="82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able to teach </a:t>
            </a:r>
            <a:r>
              <a:rPr lang="en-US" sz="3200" dirty="0"/>
              <a:t>~ the ability to understand God’s word and communicate it to others</a:t>
            </a:r>
          </a:p>
        </p:txBody>
      </p:sp>
    </p:spTree>
    <p:extLst>
      <p:ext uri="{BB962C8B-B14F-4D97-AF65-F5344CB8AC3E}">
        <p14:creationId xmlns:p14="http://schemas.microsoft.com/office/powerpoint/2010/main" val="17177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  <p:bldP spid="15" grpId="0"/>
      <p:bldP spid="11" grpId="0"/>
      <p:bldP spid="11" grpId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776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E156F-617A-419F-A118-DF8A87CB4E79}"/>
              </a:ext>
            </a:extLst>
          </p:cNvPr>
          <p:cNvSpPr txBox="1"/>
          <p:nvPr/>
        </p:nvSpPr>
        <p:spPr>
          <a:xfrm>
            <a:off x="459686" y="1138328"/>
            <a:ext cx="82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given to wine </a:t>
            </a:r>
            <a:r>
              <a:rPr lang="en-US" sz="3200" dirty="0"/>
              <a:t>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paroinos</a:t>
            </a:r>
            <a:r>
              <a:rPr lang="en-US" sz="3200" dirty="0"/>
              <a:t> –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3200" dirty="0"/>
              <a:t> (with) +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oinos</a:t>
            </a:r>
            <a:r>
              <a:rPr lang="en-US" sz="3200" dirty="0"/>
              <a:t> (wine)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6329E-C3F1-474E-AF00-7B5E19E8F4BA}"/>
              </a:ext>
            </a:extLst>
          </p:cNvPr>
          <p:cNvSpPr txBox="1"/>
          <p:nvPr/>
        </p:nvSpPr>
        <p:spPr>
          <a:xfrm>
            <a:off x="462064" y="2146897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covetous </a:t>
            </a:r>
            <a:r>
              <a:rPr lang="en-US" sz="3200" dirty="0">
                <a:solidFill>
                  <a:schemeClr val="bg1"/>
                </a:solidFill>
              </a:rPr>
              <a:t>~ literally, “lover of silver”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234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E156F-617A-419F-A118-DF8A87CB4E79}"/>
              </a:ext>
            </a:extLst>
          </p:cNvPr>
          <p:cNvSpPr txBox="1"/>
          <p:nvPr/>
        </p:nvSpPr>
        <p:spPr>
          <a:xfrm>
            <a:off x="459686" y="1138328"/>
            <a:ext cx="82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novice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neophutos</a:t>
            </a:r>
            <a:r>
              <a:rPr lang="en-US" sz="3200" dirty="0"/>
              <a:t> – neophyte 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101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Timothy 2:8–3:7 ~ </a:t>
            </a:r>
            <a:r>
              <a:rPr lang="en-US" sz="2800" baseline="30000" dirty="0">
                <a:solidFill>
                  <a:schemeClr val="bg1"/>
                </a:solidFill>
              </a:rPr>
              <a:t>8</a:t>
            </a:r>
            <a:r>
              <a:rPr lang="en-US" sz="2800" baseline="30000" dirty="0"/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desire therefore that the men pray everywhere, lifting up holy hands, without wrath and doubting; </a:t>
            </a:r>
            <a:r>
              <a:rPr lang="en-US" sz="2800" baseline="30000" dirty="0">
                <a:solidFill>
                  <a:schemeClr val="bg1"/>
                </a:solidFill>
              </a:rPr>
              <a:t>9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like manner also, that the women adorn themselves in modest apparel, with propriety and moderation, not with braided hair or gold or pearls or costly clothing, </a:t>
            </a:r>
            <a:r>
              <a:rPr lang="en-US" sz="2800" baseline="30000" dirty="0">
                <a:solidFill>
                  <a:schemeClr val="bg1"/>
                </a:solidFill>
              </a:rPr>
              <a:t>10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but, which is proper for women professing godliness, with good works. </a:t>
            </a:r>
            <a:r>
              <a:rPr lang="en-US" sz="2800" baseline="30000" dirty="0">
                <a:solidFill>
                  <a:schemeClr val="bg1"/>
                </a:solidFill>
              </a:rPr>
              <a:t>11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Let a woman learn in silence with all submission. </a:t>
            </a:r>
            <a:r>
              <a:rPr lang="en-US" sz="2800" baseline="30000" dirty="0">
                <a:solidFill>
                  <a:schemeClr val="bg1"/>
                </a:solidFill>
              </a:rPr>
              <a:t>12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I do not permit a woman to teach or to have authority over a man, but to be in silence. 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13 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Adam was formed first, then Eve. </a:t>
            </a:r>
            <a:r>
              <a:rPr lang="en-US" sz="2800" baseline="30000" dirty="0">
                <a:solidFill>
                  <a:schemeClr val="bg1"/>
                </a:solidFill>
              </a:rPr>
              <a:t>14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Adam was not deceived,</a:t>
            </a: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the woman being deceived, </a:t>
            </a:r>
          </a:p>
        </p:txBody>
      </p:sp>
    </p:spTree>
    <p:extLst>
      <p:ext uri="{BB962C8B-B14F-4D97-AF65-F5344CB8AC3E}">
        <p14:creationId xmlns:p14="http://schemas.microsoft.com/office/powerpoint/2010/main" val="4897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Timothy 2:8–3:7 ~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fell into transgression. </a:t>
            </a:r>
            <a:r>
              <a:rPr lang="en-US" sz="2800" baseline="30000" dirty="0">
                <a:solidFill>
                  <a:schemeClr val="bg1"/>
                </a:solidFill>
              </a:rPr>
              <a:t>15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Nevertheless she will be saved in childbearing if they continue in faith, love, and holiness, with self-control.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3:1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This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 faithful saying: If a man desires the position of a bishop, he desires a good work. 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bishop then must be blameless, the husband of one wife, temperate, sober-minded, of good behavior, hospitable, able to teach; 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given to wine, not violent, not greedy for money, but gentle, not quarrelsome, not covetous; </a:t>
            </a:r>
            <a:r>
              <a:rPr lang="en-US" sz="2800" baseline="30000" dirty="0">
                <a:solidFill>
                  <a:schemeClr val="bg1"/>
                </a:solidFill>
              </a:rPr>
              <a:t>4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one who rules his own house well, having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his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children in submission</a:t>
            </a: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with all reverence</a:t>
            </a:r>
          </a:p>
        </p:txBody>
      </p:sp>
    </p:spTree>
    <p:extLst>
      <p:ext uri="{BB962C8B-B14F-4D97-AF65-F5344CB8AC3E}">
        <p14:creationId xmlns:p14="http://schemas.microsoft.com/office/powerpoint/2010/main" val="8655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FE64-C614-4DD6-8653-750085AE3D9F}"/>
              </a:ext>
            </a:extLst>
          </p:cNvPr>
          <p:cNvSpPr txBox="1"/>
          <p:nvPr/>
        </p:nvSpPr>
        <p:spPr>
          <a:xfrm>
            <a:off x="481519" y="1147864"/>
            <a:ext cx="8219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Timothy 2:8–3:7 ~ </a:t>
            </a:r>
            <a:r>
              <a:rPr lang="en-US" sz="2800" baseline="30000" dirty="0">
                <a:solidFill>
                  <a:schemeClr val="bg1"/>
                </a:solidFill>
              </a:rPr>
              <a:t>5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(for if a man does not know how to rule his own house, how will he take care of the church of God?); </a:t>
            </a:r>
            <a:r>
              <a:rPr lang="en-US" sz="2800" baseline="30000" dirty="0">
                <a:solidFill>
                  <a:schemeClr val="bg1"/>
                </a:solidFill>
              </a:rPr>
              <a:t>6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a novice, lest being puffed up with pride he fall into the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same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condemnation as the devil. </a:t>
            </a:r>
            <a:r>
              <a:rPr lang="en-US" sz="2800" baseline="30000" dirty="0">
                <a:solidFill>
                  <a:schemeClr val="bg1"/>
                </a:solidFill>
              </a:rPr>
              <a:t>7 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Moreover he must have a good testimony among those who are outside, lest he fall into reproach and the snare of the devil. </a:t>
            </a:r>
          </a:p>
        </p:txBody>
      </p:sp>
    </p:spTree>
    <p:extLst>
      <p:ext uri="{BB962C8B-B14F-4D97-AF65-F5344CB8AC3E}">
        <p14:creationId xmlns:p14="http://schemas.microsoft.com/office/powerpoint/2010/main" val="27207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417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49AC90-7107-4D17-B8D1-80CDB1CBBC38}"/>
              </a:ext>
            </a:extLst>
          </p:cNvPr>
          <p:cNvGrpSpPr/>
          <p:nvPr/>
        </p:nvGrpSpPr>
        <p:grpSpPr>
          <a:xfrm>
            <a:off x="2096278" y="1121228"/>
            <a:ext cx="4180114" cy="4383833"/>
            <a:chOff x="2066890" y="685800"/>
            <a:chExt cx="5143500" cy="5298233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76D82401-888B-4892-AD2F-66488A37A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890" y="1111635"/>
              <a:ext cx="4843063" cy="45502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extLst/>
          </p:spPr>
        </p:pic>
        <p:pic>
          <p:nvPicPr>
            <p:cNvPr id="12" name="Picture 11" descr="Image result for tintype of mean face woman">
              <a:extLst>
                <a:ext uri="{FF2B5EF4-FFF2-40B4-BE49-F238E27FC236}">
                  <a16:creationId xmlns:a16="http://schemas.microsoft.com/office/drawing/2014/main" id="{6A3B8920-A6CA-42D0-83AB-95FEF99F8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890" y="685800"/>
              <a:ext cx="5143500" cy="5298233"/>
            </a:xfrm>
            <a:custGeom>
              <a:avLst/>
              <a:gdLst>
                <a:gd name="connsiteX0" fmla="*/ 2562888 w 5143500"/>
                <a:gd name="connsiteY0" fmla="*/ 506481 h 6172200"/>
                <a:gd name="connsiteX1" fmla="*/ 681334 w 5143500"/>
                <a:gd name="connsiteY1" fmla="*/ 3088132 h 6172200"/>
                <a:gd name="connsiteX2" fmla="*/ 2562888 w 5143500"/>
                <a:gd name="connsiteY2" fmla="*/ 5669783 h 6172200"/>
                <a:gd name="connsiteX3" fmla="*/ 4444442 w 5143500"/>
                <a:gd name="connsiteY3" fmla="*/ 3088132 h 6172200"/>
                <a:gd name="connsiteX4" fmla="*/ 2562888 w 5143500"/>
                <a:gd name="connsiteY4" fmla="*/ 506481 h 6172200"/>
                <a:gd name="connsiteX5" fmla="*/ 0 w 5143500"/>
                <a:gd name="connsiteY5" fmla="*/ 0 h 6172200"/>
                <a:gd name="connsiteX6" fmla="*/ 5143500 w 5143500"/>
                <a:gd name="connsiteY6" fmla="*/ 0 h 6172200"/>
                <a:gd name="connsiteX7" fmla="*/ 5143500 w 5143500"/>
                <a:gd name="connsiteY7" fmla="*/ 6172200 h 6172200"/>
                <a:gd name="connsiteX8" fmla="*/ 0 w 5143500"/>
                <a:gd name="connsiteY8" fmla="*/ 6172200 h 617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0" h="6172200">
                  <a:moveTo>
                    <a:pt x="2562888" y="506481"/>
                  </a:moveTo>
                  <a:cubicBezTo>
                    <a:pt x="1523734" y="506481"/>
                    <a:pt x="681334" y="1662326"/>
                    <a:pt x="681334" y="3088132"/>
                  </a:cubicBezTo>
                  <a:cubicBezTo>
                    <a:pt x="681334" y="4513938"/>
                    <a:pt x="1523734" y="5669783"/>
                    <a:pt x="2562888" y="5669783"/>
                  </a:cubicBezTo>
                  <a:cubicBezTo>
                    <a:pt x="3602042" y="5669783"/>
                    <a:pt x="4444442" y="4513938"/>
                    <a:pt x="4444442" y="3088132"/>
                  </a:cubicBezTo>
                  <a:cubicBezTo>
                    <a:pt x="4444442" y="1662326"/>
                    <a:pt x="3602042" y="506481"/>
                    <a:pt x="2562888" y="506481"/>
                  </a:cubicBezTo>
                  <a:close/>
                  <a:moveTo>
                    <a:pt x="0" y="0"/>
                  </a:moveTo>
                  <a:lnTo>
                    <a:pt x="5143500" y="0"/>
                  </a:lnTo>
                  <a:lnTo>
                    <a:pt x="5143500" y="6172200"/>
                  </a:lnTo>
                  <a:lnTo>
                    <a:pt x="0" y="6172200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slop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F961C1-D836-4786-8F1F-65BBE5D4416B}"/>
              </a:ext>
            </a:extLst>
          </p:cNvPr>
          <p:cNvSpPr txBox="1"/>
          <p:nvPr/>
        </p:nvSpPr>
        <p:spPr>
          <a:xfrm>
            <a:off x="2096278" y="5455300"/>
            <a:ext cx="4229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T Impressive Bold" pitchFamily="2" charset="0"/>
              </a:rPr>
              <a:t>Henrietta </a:t>
            </a:r>
            <a:r>
              <a:rPr lang="en-US" sz="2800" dirty="0" err="1">
                <a:latin typeface="PT Impressive Bold" pitchFamily="2" charset="0"/>
              </a:rPr>
              <a:t>Higginsbottom</a:t>
            </a:r>
            <a:r>
              <a:rPr lang="en-US" sz="2800" dirty="0">
                <a:latin typeface="PT Impressive Bold" pitchFamily="2" charset="0"/>
              </a:rPr>
              <a:t>, c. 1872</a:t>
            </a:r>
          </a:p>
        </p:txBody>
      </p:sp>
    </p:spTree>
    <p:extLst>
      <p:ext uri="{BB962C8B-B14F-4D97-AF65-F5344CB8AC3E}">
        <p14:creationId xmlns:p14="http://schemas.microsoft.com/office/powerpoint/2010/main" val="6336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65A0-C923-40EF-B179-2DCD9B385AB8}"/>
              </a:ext>
            </a:extLst>
          </p:cNvPr>
          <p:cNvSpPr txBox="1"/>
          <p:nvPr/>
        </p:nvSpPr>
        <p:spPr>
          <a:xfrm>
            <a:off x="3350669" y="84285"/>
            <a:ext cx="526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2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8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charset="0"/>
                <a:cs typeface="Return To Sender" charset="0"/>
              </a:rPr>
              <a:t>-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3</a:t>
            </a:r>
            <a:r>
              <a:rPr lang="en-US" sz="6600" dirty="0">
                <a:solidFill>
                  <a:schemeClr val="bg1"/>
                </a:solidFill>
                <a:latin typeface="Archistico" panose="02040802050405020203" pitchFamily="18" charset="0"/>
                <a:ea typeface="Return To Sender" panose="02000000000000000000" pitchFamily="2" charset="0"/>
                <a:cs typeface="Return To Sender" charset="0"/>
              </a:rPr>
              <a:t>:</a:t>
            </a:r>
            <a:r>
              <a:rPr lang="en-US" sz="6600" dirty="0">
                <a:solidFill>
                  <a:schemeClr val="bg1"/>
                </a:solidFill>
                <a:latin typeface="Return To Sender" panose="02000000000000000000" pitchFamily="2" charset="0"/>
                <a:ea typeface="Return To Sender" panose="02000000000000000000" pitchFamily="2" charset="0"/>
                <a:cs typeface="Return To Sender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02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1 Timothy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Timoth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0F3878-913C-456E-A64A-ED62AF13D7EB}" vid="{75706D67-169A-4E49-BCAD-75E30DB193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Timothy</Template>
  <TotalTime>0</TotalTime>
  <Words>695</Words>
  <Application>Microsoft Office PowerPoint</Application>
  <PresentationFormat>On-screen Show (4:3)</PresentationFormat>
  <Paragraphs>116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Return To Sender</vt:lpstr>
      <vt:lpstr>Times New Roman</vt:lpstr>
      <vt:lpstr>Arial</vt:lpstr>
      <vt:lpstr>Archistico</vt:lpstr>
      <vt:lpstr>Arial Rounded MT Bold</vt:lpstr>
      <vt:lpstr>Cargo</vt:lpstr>
      <vt:lpstr>Calibri</vt:lpstr>
      <vt:lpstr>PT Impressive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4</cp:revision>
  <dcterms:created xsi:type="dcterms:W3CDTF">2018-08-30T16:42:28Z</dcterms:created>
  <dcterms:modified xsi:type="dcterms:W3CDTF">2018-09-02T13:11:53Z</dcterms:modified>
</cp:coreProperties>
</file>